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0" r:id="rId2"/>
    <p:sldId id="267" r:id="rId3"/>
    <p:sldId id="268" r:id="rId4"/>
    <p:sldId id="256" r:id="rId5"/>
    <p:sldId id="257" r:id="rId6"/>
    <p:sldId id="266" r:id="rId7"/>
    <p:sldId id="258" r:id="rId8"/>
    <p:sldId id="259" r:id="rId9"/>
    <p:sldId id="260" r:id="rId10"/>
    <p:sldId id="261" r:id="rId11"/>
    <p:sldId id="262" r:id="rId12"/>
    <p:sldId id="263" r:id="rId13"/>
    <p:sldId id="264" r:id="rId14"/>
    <p:sldId id="265" r:id="rId15"/>
    <p:sldId id="269"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21"/>
    <p:restoredTop sz="94681"/>
  </p:normalViewPr>
  <p:slideViewPr>
    <p:cSldViewPr snapToGrid="0" snapToObjects="1">
      <p:cViewPr varScale="1">
        <p:scale>
          <a:sx n="70" d="100"/>
          <a:sy n="70" d="100"/>
        </p:scale>
        <p:origin x="200" y="9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ata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1.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14.svg"/><Relationship Id="rId11" Type="http://schemas.openxmlformats.org/officeDocument/2006/relationships/image" Target="../media/image27.png"/><Relationship Id="rId5" Type="http://schemas.openxmlformats.org/officeDocument/2006/relationships/image" Target="../media/image13.png"/><Relationship Id="rId10" Type="http://schemas.openxmlformats.org/officeDocument/2006/relationships/image" Target="../media/image26.svg"/><Relationship Id="rId4" Type="http://schemas.openxmlformats.org/officeDocument/2006/relationships/image" Target="../media/image22.svg"/><Relationship Id="rId9" Type="http://schemas.openxmlformats.org/officeDocument/2006/relationships/image" Target="../media/image25.png"/></Relationships>
</file>

<file path=ppt/diagrams/_rels/data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svg"/><Relationship Id="rId1" Type="http://schemas.openxmlformats.org/officeDocument/2006/relationships/image" Target="../media/image7.png"/><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diagrams/_rels/drawing3.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21.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14.svg"/><Relationship Id="rId11" Type="http://schemas.openxmlformats.org/officeDocument/2006/relationships/image" Target="../media/image27.png"/><Relationship Id="rId5" Type="http://schemas.openxmlformats.org/officeDocument/2006/relationships/image" Target="../media/image13.png"/><Relationship Id="rId10" Type="http://schemas.openxmlformats.org/officeDocument/2006/relationships/image" Target="../media/image26.svg"/><Relationship Id="rId4" Type="http://schemas.openxmlformats.org/officeDocument/2006/relationships/image" Target="../media/image22.svg"/><Relationship Id="rId9" Type="http://schemas.openxmlformats.org/officeDocument/2006/relationships/image" Target="../media/image25.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10" Type="http://schemas.openxmlformats.org/officeDocument/2006/relationships/image" Target="../media/image38.svg"/><Relationship Id="rId4" Type="http://schemas.openxmlformats.org/officeDocument/2006/relationships/image" Target="../media/image32.svg"/><Relationship Id="rId9" Type="http://schemas.openxmlformats.org/officeDocument/2006/relationships/image" Target="../media/image37.pn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FA1586-7593-4A35-B4AF-8C14CD426285}" type="doc">
      <dgm:prSet loTypeId="urn:microsoft.com/office/officeart/2018/5/layout/IconLeaf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D3EFF153-678C-471A-9EF1-6320CDAA3523}">
      <dgm:prSet/>
      <dgm:spPr/>
      <dgm:t>
        <a:bodyPr/>
        <a:lstStyle/>
        <a:p>
          <a:pPr>
            <a:defRPr cap="all"/>
          </a:pPr>
          <a:r>
            <a:rPr lang="en-US"/>
            <a:t>FRAUD</a:t>
          </a:r>
        </a:p>
      </dgm:t>
    </dgm:pt>
    <dgm:pt modelId="{F5E789F8-83A8-4B5A-B956-AE959D4F0778}" type="parTrans" cxnId="{B8A51767-2E3C-4B47-B59C-4D7D63134020}">
      <dgm:prSet/>
      <dgm:spPr/>
      <dgm:t>
        <a:bodyPr/>
        <a:lstStyle/>
        <a:p>
          <a:endParaRPr lang="en-US"/>
        </a:p>
      </dgm:t>
    </dgm:pt>
    <dgm:pt modelId="{B1F21563-2CB7-4103-B4FC-6AAEE547207E}" type="sibTrans" cxnId="{B8A51767-2E3C-4B47-B59C-4D7D63134020}">
      <dgm:prSet/>
      <dgm:spPr/>
      <dgm:t>
        <a:bodyPr/>
        <a:lstStyle/>
        <a:p>
          <a:endParaRPr lang="en-US"/>
        </a:p>
      </dgm:t>
    </dgm:pt>
    <dgm:pt modelId="{563F11DB-8655-4DFC-A7F7-938E5EC04A44}">
      <dgm:prSet/>
      <dgm:spPr/>
      <dgm:t>
        <a:bodyPr/>
        <a:lstStyle/>
        <a:p>
          <a:pPr>
            <a:defRPr cap="all"/>
          </a:pPr>
          <a:r>
            <a:rPr lang="en-US"/>
            <a:t>BREACH OF CONTRACT</a:t>
          </a:r>
        </a:p>
      </dgm:t>
    </dgm:pt>
    <dgm:pt modelId="{60E08C9D-F27C-4D97-90C0-CD9F86DEA72C}" type="parTrans" cxnId="{5E726C88-6319-458C-B4E9-BE018AFD41F2}">
      <dgm:prSet/>
      <dgm:spPr/>
      <dgm:t>
        <a:bodyPr/>
        <a:lstStyle/>
        <a:p>
          <a:endParaRPr lang="en-US"/>
        </a:p>
      </dgm:t>
    </dgm:pt>
    <dgm:pt modelId="{A637E59A-77ED-484A-8F04-BA8DE70DF437}" type="sibTrans" cxnId="{5E726C88-6319-458C-B4E9-BE018AFD41F2}">
      <dgm:prSet/>
      <dgm:spPr/>
      <dgm:t>
        <a:bodyPr/>
        <a:lstStyle/>
        <a:p>
          <a:endParaRPr lang="en-US"/>
        </a:p>
      </dgm:t>
    </dgm:pt>
    <dgm:pt modelId="{5DA0EB00-EA28-4765-B740-D87342D3B699}">
      <dgm:prSet/>
      <dgm:spPr/>
      <dgm:t>
        <a:bodyPr/>
        <a:lstStyle/>
        <a:p>
          <a:pPr>
            <a:defRPr cap="all"/>
          </a:pPr>
          <a:r>
            <a:rPr lang="en-US"/>
            <a:t>PERSONAL INJURY</a:t>
          </a:r>
        </a:p>
      </dgm:t>
    </dgm:pt>
    <dgm:pt modelId="{83C38CC6-BB50-4E03-B72E-A0B4FBB11CF5}" type="parTrans" cxnId="{5BE89626-FFB5-4BF2-9059-4E59991AF12D}">
      <dgm:prSet/>
      <dgm:spPr/>
      <dgm:t>
        <a:bodyPr/>
        <a:lstStyle/>
        <a:p>
          <a:endParaRPr lang="en-US"/>
        </a:p>
      </dgm:t>
    </dgm:pt>
    <dgm:pt modelId="{BAEF7FC9-B14E-4A0B-A3C5-C5B5A13278DE}" type="sibTrans" cxnId="{5BE89626-FFB5-4BF2-9059-4E59991AF12D}">
      <dgm:prSet/>
      <dgm:spPr/>
      <dgm:t>
        <a:bodyPr/>
        <a:lstStyle/>
        <a:p>
          <a:endParaRPr lang="en-US"/>
        </a:p>
      </dgm:t>
    </dgm:pt>
    <dgm:pt modelId="{F39BF47D-A2CB-42B8-A99D-970647B82E50}">
      <dgm:prSet/>
      <dgm:spPr/>
      <dgm:t>
        <a:bodyPr/>
        <a:lstStyle/>
        <a:p>
          <a:pPr>
            <a:defRPr cap="all"/>
          </a:pPr>
          <a:r>
            <a:rPr lang="en-US"/>
            <a:t>DEBT COLLECTION</a:t>
          </a:r>
        </a:p>
      </dgm:t>
    </dgm:pt>
    <dgm:pt modelId="{0520D9F7-E446-4D66-9F65-36FFC38E081F}" type="parTrans" cxnId="{FE94CC02-3D24-44F4-A5D4-C3F2276F31E6}">
      <dgm:prSet/>
      <dgm:spPr/>
      <dgm:t>
        <a:bodyPr/>
        <a:lstStyle/>
        <a:p>
          <a:endParaRPr lang="en-US"/>
        </a:p>
      </dgm:t>
    </dgm:pt>
    <dgm:pt modelId="{FF1D0C1D-26AF-45A8-8025-A52E52B0D7FA}" type="sibTrans" cxnId="{FE94CC02-3D24-44F4-A5D4-C3F2276F31E6}">
      <dgm:prSet/>
      <dgm:spPr/>
      <dgm:t>
        <a:bodyPr/>
        <a:lstStyle/>
        <a:p>
          <a:endParaRPr lang="en-US"/>
        </a:p>
      </dgm:t>
    </dgm:pt>
    <dgm:pt modelId="{7C0920D1-CAD8-46A0-A154-9186D460D79D}" type="pres">
      <dgm:prSet presAssocID="{13FA1586-7593-4A35-B4AF-8C14CD426285}" presName="root" presStyleCnt="0">
        <dgm:presLayoutVars>
          <dgm:dir/>
          <dgm:resizeHandles val="exact"/>
        </dgm:presLayoutVars>
      </dgm:prSet>
      <dgm:spPr/>
    </dgm:pt>
    <dgm:pt modelId="{DF4739B8-323B-41ED-9888-9FB765620E30}" type="pres">
      <dgm:prSet presAssocID="{D3EFF153-678C-471A-9EF1-6320CDAA3523}" presName="compNode" presStyleCnt="0"/>
      <dgm:spPr/>
    </dgm:pt>
    <dgm:pt modelId="{9C7BD96D-7663-4D55-9310-826865C816E9}" type="pres">
      <dgm:prSet presAssocID="{D3EFF153-678C-471A-9EF1-6320CDAA3523}" presName="iconBgRect" presStyleLbl="bgShp" presStyleIdx="0" presStyleCnt="4"/>
      <dgm:spPr>
        <a:prstGeom prst="round2DiagRect">
          <a:avLst>
            <a:gd name="adj1" fmla="val 29727"/>
            <a:gd name="adj2" fmla="val 0"/>
          </a:avLst>
        </a:prstGeom>
      </dgm:spPr>
    </dgm:pt>
    <dgm:pt modelId="{86973E31-3A81-4D74-A7C1-538B380CE543}" type="pres">
      <dgm:prSet presAssocID="{D3EFF153-678C-471A-9EF1-6320CDAA352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obber"/>
        </a:ext>
      </dgm:extLst>
    </dgm:pt>
    <dgm:pt modelId="{259CFFB0-30A8-45DD-9DC5-062444DEDC9B}" type="pres">
      <dgm:prSet presAssocID="{D3EFF153-678C-471A-9EF1-6320CDAA3523}" presName="spaceRect" presStyleCnt="0"/>
      <dgm:spPr/>
    </dgm:pt>
    <dgm:pt modelId="{1C51AC18-E8D5-4666-AEC5-541375AF89B6}" type="pres">
      <dgm:prSet presAssocID="{D3EFF153-678C-471A-9EF1-6320CDAA3523}" presName="textRect" presStyleLbl="revTx" presStyleIdx="0" presStyleCnt="4">
        <dgm:presLayoutVars>
          <dgm:chMax val="1"/>
          <dgm:chPref val="1"/>
        </dgm:presLayoutVars>
      </dgm:prSet>
      <dgm:spPr/>
    </dgm:pt>
    <dgm:pt modelId="{6EB870CD-56D3-4A69-8430-94542836AE45}" type="pres">
      <dgm:prSet presAssocID="{B1F21563-2CB7-4103-B4FC-6AAEE547207E}" presName="sibTrans" presStyleCnt="0"/>
      <dgm:spPr/>
    </dgm:pt>
    <dgm:pt modelId="{EE8046D7-D3D7-400C-A224-8584004F61AC}" type="pres">
      <dgm:prSet presAssocID="{563F11DB-8655-4DFC-A7F7-938E5EC04A44}" presName="compNode" presStyleCnt="0"/>
      <dgm:spPr/>
    </dgm:pt>
    <dgm:pt modelId="{59EA6122-799D-4372-BE1E-BD0F814C630E}" type="pres">
      <dgm:prSet presAssocID="{563F11DB-8655-4DFC-A7F7-938E5EC04A44}" presName="iconBgRect" presStyleLbl="bgShp" presStyleIdx="1" presStyleCnt="4"/>
      <dgm:spPr>
        <a:prstGeom prst="round2DiagRect">
          <a:avLst>
            <a:gd name="adj1" fmla="val 29727"/>
            <a:gd name="adj2" fmla="val 0"/>
          </a:avLst>
        </a:prstGeom>
      </dgm:spPr>
    </dgm:pt>
    <dgm:pt modelId="{09820B5F-5164-4CD7-AE4F-C7724A5D675B}" type="pres">
      <dgm:prSet presAssocID="{563F11DB-8655-4DFC-A7F7-938E5EC04A44}"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tract"/>
        </a:ext>
      </dgm:extLst>
    </dgm:pt>
    <dgm:pt modelId="{2F7F605F-06A2-4499-A7D3-D618075815A5}" type="pres">
      <dgm:prSet presAssocID="{563F11DB-8655-4DFC-A7F7-938E5EC04A44}" presName="spaceRect" presStyleCnt="0"/>
      <dgm:spPr/>
    </dgm:pt>
    <dgm:pt modelId="{92B82E39-3C5D-464A-9FBE-8F4E500AB84E}" type="pres">
      <dgm:prSet presAssocID="{563F11DB-8655-4DFC-A7F7-938E5EC04A44}" presName="textRect" presStyleLbl="revTx" presStyleIdx="1" presStyleCnt="4">
        <dgm:presLayoutVars>
          <dgm:chMax val="1"/>
          <dgm:chPref val="1"/>
        </dgm:presLayoutVars>
      </dgm:prSet>
      <dgm:spPr/>
    </dgm:pt>
    <dgm:pt modelId="{9DB49D60-6527-409C-8D33-8A8F365F9722}" type="pres">
      <dgm:prSet presAssocID="{A637E59A-77ED-484A-8F04-BA8DE70DF437}" presName="sibTrans" presStyleCnt="0"/>
      <dgm:spPr/>
    </dgm:pt>
    <dgm:pt modelId="{744C7264-4331-4CA6-9BDC-6DE8109C4022}" type="pres">
      <dgm:prSet presAssocID="{5DA0EB00-EA28-4765-B740-D87342D3B699}" presName="compNode" presStyleCnt="0"/>
      <dgm:spPr/>
    </dgm:pt>
    <dgm:pt modelId="{A5B3A8B5-F512-43F0-94F1-464722B20C0E}" type="pres">
      <dgm:prSet presAssocID="{5DA0EB00-EA28-4765-B740-D87342D3B699}" presName="iconBgRect" presStyleLbl="bgShp" presStyleIdx="2" presStyleCnt="4"/>
      <dgm:spPr>
        <a:prstGeom prst="round2DiagRect">
          <a:avLst>
            <a:gd name="adj1" fmla="val 29727"/>
            <a:gd name="adj2" fmla="val 0"/>
          </a:avLst>
        </a:prstGeom>
      </dgm:spPr>
    </dgm:pt>
    <dgm:pt modelId="{4C466AC2-AFB9-46EB-96D2-4D24F84D5D9E}" type="pres">
      <dgm:prSet presAssocID="{5DA0EB00-EA28-4765-B740-D87342D3B69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heelchair Access"/>
        </a:ext>
      </dgm:extLst>
    </dgm:pt>
    <dgm:pt modelId="{81E54D0A-1A17-4B89-88D4-EEDF31732702}" type="pres">
      <dgm:prSet presAssocID="{5DA0EB00-EA28-4765-B740-D87342D3B699}" presName="spaceRect" presStyleCnt="0"/>
      <dgm:spPr/>
    </dgm:pt>
    <dgm:pt modelId="{8AE9D8CB-50A3-40F0-958C-3C6454D63BC7}" type="pres">
      <dgm:prSet presAssocID="{5DA0EB00-EA28-4765-B740-D87342D3B699}" presName="textRect" presStyleLbl="revTx" presStyleIdx="2" presStyleCnt="4">
        <dgm:presLayoutVars>
          <dgm:chMax val="1"/>
          <dgm:chPref val="1"/>
        </dgm:presLayoutVars>
      </dgm:prSet>
      <dgm:spPr/>
    </dgm:pt>
    <dgm:pt modelId="{95AE59C4-327B-44F6-BE22-AE14A89F9711}" type="pres">
      <dgm:prSet presAssocID="{BAEF7FC9-B14E-4A0B-A3C5-C5B5A13278DE}" presName="sibTrans" presStyleCnt="0"/>
      <dgm:spPr/>
    </dgm:pt>
    <dgm:pt modelId="{27179491-572A-4634-AC9C-15407216DC92}" type="pres">
      <dgm:prSet presAssocID="{F39BF47D-A2CB-42B8-A99D-970647B82E50}" presName="compNode" presStyleCnt="0"/>
      <dgm:spPr/>
    </dgm:pt>
    <dgm:pt modelId="{DCD09CDF-A412-4FC2-91C5-55FD6E89ED27}" type="pres">
      <dgm:prSet presAssocID="{F39BF47D-A2CB-42B8-A99D-970647B82E50}" presName="iconBgRect" presStyleLbl="bgShp" presStyleIdx="3" presStyleCnt="4"/>
      <dgm:spPr>
        <a:prstGeom prst="round2DiagRect">
          <a:avLst>
            <a:gd name="adj1" fmla="val 29727"/>
            <a:gd name="adj2" fmla="val 0"/>
          </a:avLst>
        </a:prstGeom>
      </dgm:spPr>
    </dgm:pt>
    <dgm:pt modelId="{68C61B12-E054-4044-98AB-55C44A82E374}" type="pres">
      <dgm:prSet presAssocID="{F39BF47D-A2CB-42B8-A99D-970647B82E50}"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Money"/>
        </a:ext>
      </dgm:extLst>
    </dgm:pt>
    <dgm:pt modelId="{B8D0B613-CD30-460D-9A31-4E7081C224A7}" type="pres">
      <dgm:prSet presAssocID="{F39BF47D-A2CB-42B8-A99D-970647B82E50}" presName="spaceRect" presStyleCnt="0"/>
      <dgm:spPr/>
    </dgm:pt>
    <dgm:pt modelId="{C5F587C5-22A1-4954-81D7-1273A4C734F8}" type="pres">
      <dgm:prSet presAssocID="{F39BF47D-A2CB-42B8-A99D-970647B82E50}" presName="textRect" presStyleLbl="revTx" presStyleIdx="3" presStyleCnt="4">
        <dgm:presLayoutVars>
          <dgm:chMax val="1"/>
          <dgm:chPref val="1"/>
        </dgm:presLayoutVars>
      </dgm:prSet>
      <dgm:spPr/>
    </dgm:pt>
  </dgm:ptLst>
  <dgm:cxnLst>
    <dgm:cxn modelId="{FE94CC02-3D24-44F4-A5D4-C3F2276F31E6}" srcId="{13FA1586-7593-4A35-B4AF-8C14CD426285}" destId="{F39BF47D-A2CB-42B8-A99D-970647B82E50}" srcOrd="3" destOrd="0" parTransId="{0520D9F7-E446-4D66-9F65-36FFC38E081F}" sibTransId="{FF1D0C1D-26AF-45A8-8025-A52E52B0D7FA}"/>
    <dgm:cxn modelId="{F0D4B921-151F-45DA-BEEA-91C954007A75}" type="presOf" srcId="{5DA0EB00-EA28-4765-B740-D87342D3B699}" destId="{8AE9D8CB-50A3-40F0-958C-3C6454D63BC7}" srcOrd="0" destOrd="0" presId="urn:microsoft.com/office/officeart/2018/5/layout/IconLeafLabelList"/>
    <dgm:cxn modelId="{A12FB622-DBF8-4BD8-9ED5-04A21824F2EB}" type="presOf" srcId="{D3EFF153-678C-471A-9EF1-6320CDAA3523}" destId="{1C51AC18-E8D5-4666-AEC5-541375AF89B6}" srcOrd="0" destOrd="0" presId="urn:microsoft.com/office/officeart/2018/5/layout/IconLeafLabelList"/>
    <dgm:cxn modelId="{5BE89626-FFB5-4BF2-9059-4E59991AF12D}" srcId="{13FA1586-7593-4A35-B4AF-8C14CD426285}" destId="{5DA0EB00-EA28-4765-B740-D87342D3B699}" srcOrd="2" destOrd="0" parTransId="{83C38CC6-BB50-4E03-B72E-A0B4FBB11CF5}" sibTransId="{BAEF7FC9-B14E-4A0B-A3C5-C5B5A13278DE}"/>
    <dgm:cxn modelId="{B8A51767-2E3C-4B47-B59C-4D7D63134020}" srcId="{13FA1586-7593-4A35-B4AF-8C14CD426285}" destId="{D3EFF153-678C-471A-9EF1-6320CDAA3523}" srcOrd="0" destOrd="0" parTransId="{F5E789F8-83A8-4B5A-B956-AE959D4F0778}" sibTransId="{B1F21563-2CB7-4103-B4FC-6AAEE547207E}"/>
    <dgm:cxn modelId="{7913D871-C6F6-498D-BAF0-8E9CB6967ECB}" type="presOf" srcId="{563F11DB-8655-4DFC-A7F7-938E5EC04A44}" destId="{92B82E39-3C5D-464A-9FBE-8F4E500AB84E}" srcOrd="0" destOrd="0" presId="urn:microsoft.com/office/officeart/2018/5/layout/IconLeafLabelList"/>
    <dgm:cxn modelId="{9885287F-E1C8-4D79-94FD-47EB499BAFD2}" type="presOf" srcId="{F39BF47D-A2CB-42B8-A99D-970647B82E50}" destId="{C5F587C5-22A1-4954-81D7-1273A4C734F8}" srcOrd="0" destOrd="0" presId="urn:microsoft.com/office/officeart/2018/5/layout/IconLeafLabelList"/>
    <dgm:cxn modelId="{5E726C88-6319-458C-B4E9-BE018AFD41F2}" srcId="{13FA1586-7593-4A35-B4AF-8C14CD426285}" destId="{563F11DB-8655-4DFC-A7F7-938E5EC04A44}" srcOrd="1" destOrd="0" parTransId="{60E08C9D-F27C-4D97-90C0-CD9F86DEA72C}" sibTransId="{A637E59A-77ED-484A-8F04-BA8DE70DF437}"/>
    <dgm:cxn modelId="{E8B3BBF1-7209-4A38-8612-3559A5E89813}" type="presOf" srcId="{13FA1586-7593-4A35-B4AF-8C14CD426285}" destId="{7C0920D1-CAD8-46A0-A154-9186D460D79D}" srcOrd="0" destOrd="0" presId="urn:microsoft.com/office/officeart/2018/5/layout/IconLeafLabelList"/>
    <dgm:cxn modelId="{4652C6B0-522B-4993-9A84-83B2B9C4C929}" type="presParOf" srcId="{7C0920D1-CAD8-46A0-A154-9186D460D79D}" destId="{DF4739B8-323B-41ED-9888-9FB765620E30}" srcOrd="0" destOrd="0" presId="urn:microsoft.com/office/officeart/2018/5/layout/IconLeafLabelList"/>
    <dgm:cxn modelId="{C4F3A465-8B0C-4BC3-A792-1CC2235D4992}" type="presParOf" srcId="{DF4739B8-323B-41ED-9888-9FB765620E30}" destId="{9C7BD96D-7663-4D55-9310-826865C816E9}" srcOrd="0" destOrd="0" presId="urn:microsoft.com/office/officeart/2018/5/layout/IconLeafLabelList"/>
    <dgm:cxn modelId="{11956B57-D82A-4CDA-B634-152B03D34ADC}" type="presParOf" srcId="{DF4739B8-323B-41ED-9888-9FB765620E30}" destId="{86973E31-3A81-4D74-A7C1-538B380CE543}" srcOrd="1" destOrd="0" presId="urn:microsoft.com/office/officeart/2018/5/layout/IconLeafLabelList"/>
    <dgm:cxn modelId="{49C0E176-35F4-47B1-9B49-2C1960DE4578}" type="presParOf" srcId="{DF4739B8-323B-41ED-9888-9FB765620E30}" destId="{259CFFB0-30A8-45DD-9DC5-062444DEDC9B}" srcOrd="2" destOrd="0" presId="urn:microsoft.com/office/officeart/2018/5/layout/IconLeafLabelList"/>
    <dgm:cxn modelId="{F736EC81-8474-4F91-9CB7-0C4093D0CECD}" type="presParOf" srcId="{DF4739B8-323B-41ED-9888-9FB765620E30}" destId="{1C51AC18-E8D5-4666-AEC5-541375AF89B6}" srcOrd="3" destOrd="0" presId="urn:microsoft.com/office/officeart/2018/5/layout/IconLeafLabelList"/>
    <dgm:cxn modelId="{C348E5F8-7A03-4ACB-ABC7-D2780BE86464}" type="presParOf" srcId="{7C0920D1-CAD8-46A0-A154-9186D460D79D}" destId="{6EB870CD-56D3-4A69-8430-94542836AE45}" srcOrd="1" destOrd="0" presId="urn:microsoft.com/office/officeart/2018/5/layout/IconLeafLabelList"/>
    <dgm:cxn modelId="{8024C74F-F262-48C1-B7FA-AA2F60842AE4}" type="presParOf" srcId="{7C0920D1-CAD8-46A0-A154-9186D460D79D}" destId="{EE8046D7-D3D7-400C-A224-8584004F61AC}" srcOrd="2" destOrd="0" presId="urn:microsoft.com/office/officeart/2018/5/layout/IconLeafLabelList"/>
    <dgm:cxn modelId="{49C762FF-3A57-4684-994E-F3EB4DD1BE29}" type="presParOf" srcId="{EE8046D7-D3D7-400C-A224-8584004F61AC}" destId="{59EA6122-799D-4372-BE1E-BD0F814C630E}" srcOrd="0" destOrd="0" presId="urn:microsoft.com/office/officeart/2018/5/layout/IconLeafLabelList"/>
    <dgm:cxn modelId="{73E781E2-E803-4A39-A875-5DFF1B1E9240}" type="presParOf" srcId="{EE8046D7-D3D7-400C-A224-8584004F61AC}" destId="{09820B5F-5164-4CD7-AE4F-C7724A5D675B}" srcOrd="1" destOrd="0" presId="urn:microsoft.com/office/officeart/2018/5/layout/IconLeafLabelList"/>
    <dgm:cxn modelId="{56CC13CF-3ACC-4D09-8595-BDDED2081A28}" type="presParOf" srcId="{EE8046D7-D3D7-400C-A224-8584004F61AC}" destId="{2F7F605F-06A2-4499-A7D3-D618075815A5}" srcOrd="2" destOrd="0" presId="urn:microsoft.com/office/officeart/2018/5/layout/IconLeafLabelList"/>
    <dgm:cxn modelId="{9480324C-A656-4046-B1F4-5D39C12737CB}" type="presParOf" srcId="{EE8046D7-D3D7-400C-A224-8584004F61AC}" destId="{92B82E39-3C5D-464A-9FBE-8F4E500AB84E}" srcOrd="3" destOrd="0" presId="urn:microsoft.com/office/officeart/2018/5/layout/IconLeafLabelList"/>
    <dgm:cxn modelId="{312F23F6-63A7-4123-911A-F222EDB2C1A2}" type="presParOf" srcId="{7C0920D1-CAD8-46A0-A154-9186D460D79D}" destId="{9DB49D60-6527-409C-8D33-8A8F365F9722}" srcOrd="3" destOrd="0" presId="urn:microsoft.com/office/officeart/2018/5/layout/IconLeafLabelList"/>
    <dgm:cxn modelId="{EFDCC690-C3BA-49F9-823F-F4A179415F3F}" type="presParOf" srcId="{7C0920D1-CAD8-46A0-A154-9186D460D79D}" destId="{744C7264-4331-4CA6-9BDC-6DE8109C4022}" srcOrd="4" destOrd="0" presId="urn:microsoft.com/office/officeart/2018/5/layout/IconLeafLabelList"/>
    <dgm:cxn modelId="{F8E84622-81E8-4FFF-8BB3-7B6B8F9D39AB}" type="presParOf" srcId="{744C7264-4331-4CA6-9BDC-6DE8109C4022}" destId="{A5B3A8B5-F512-43F0-94F1-464722B20C0E}" srcOrd="0" destOrd="0" presId="urn:microsoft.com/office/officeart/2018/5/layout/IconLeafLabelList"/>
    <dgm:cxn modelId="{F2556CFE-6249-49F4-98F7-A617F5A83D72}" type="presParOf" srcId="{744C7264-4331-4CA6-9BDC-6DE8109C4022}" destId="{4C466AC2-AFB9-46EB-96D2-4D24F84D5D9E}" srcOrd="1" destOrd="0" presId="urn:microsoft.com/office/officeart/2018/5/layout/IconLeafLabelList"/>
    <dgm:cxn modelId="{181D637D-E0DD-48EF-858B-509B29E70200}" type="presParOf" srcId="{744C7264-4331-4CA6-9BDC-6DE8109C4022}" destId="{81E54D0A-1A17-4B89-88D4-EEDF31732702}" srcOrd="2" destOrd="0" presId="urn:microsoft.com/office/officeart/2018/5/layout/IconLeafLabelList"/>
    <dgm:cxn modelId="{606BA7D9-6793-4681-A1C6-ECF8FB708D09}" type="presParOf" srcId="{744C7264-4331-4CA6-9BDC-6DE8109C4022}" destId="{8AE9D8CB-50A3-40F0-958C-3C6454D63BC7}" srcOrd="3" destOrd="0" presId="urn:microsoft.com/office/officeart/2018/5/layout/IconLeafLabelList"/>
    <dgm:cxn modelId="{0BEF55C7-6009-4723-9831-4282D04C8352}" type="presParOf" srcId="{7C0920D1-CAD8-46A0-A154-9186D460D79D}" destId="{95AE59C4-327B-44F6-BE22-AE14A89F9711}" srcOrd="5" destOrd="0" presId="urn:microsoft.com/office/officeart/2018/5/layout/IconLeafLabelList"/>
    <dgm:cxn modelId="{ED3CE9A9-1E92-4F17-932E-253D18783449}" type="presParOf" srcId="{7C0920D1-CAD8-46A0-A154-9186D460D79D}" destId="{27179491-572A-4634-AC9C-15407216DC92}" srcOrd="6" destOrd="0" presId="urn:microsoft.com/office/officeart/2018/5/layout/IconLeafLabelList"/>
    <dgm:cxn modelId="{C8769E15-9592-4D22-AD2E-B9D9A5062788}" type="presParOf" srcId="{27179491-572A-4634-AC9C-15407216DC92}" destId="{DCD09CDF-A412-4FC2-91C5-55FD6E89ED27}" srcOrd="0" destOrd="0" presId="urn:microsoft.com/office/officeart/2018/5/layout/IconLeafLabelList"/>
    <dgm:cxn modelId="{76AF9A07-EA1B-4800-BE7A-62A5C74969DA}" type="presParOf" srcId="{27179491-572A-4634-AC9C-15407216DC92}" destId="{68C61B12-E054-4044-98AB-55C44A82E374}" srcOrd="1" destOrd="0" presId="urn:microsoft.com/office/officeart/2018/5/layout/IconLeafLabelList"/>
    <dgm:cxn modelId="{A42ED62A-1925-4EEE-BE56-585B0BF5E021}" type="presParOf" srcId="{27179491-572A-4634-AC9C-15407216DC92}" destId="{B8D0B613-CD30-460D-9A31-4E7081C224A7}" srcOrd="2" destOrd="0" presId="urn:microsoft.com/office/officeart/2018/5/layout/IconLeafLabelList"/>
    <dgm:cxn modelId="{FDF036D4-9931-4856-814B-CB7BA47247B7}" type="presParOf" srcId="{27179491-572A-4634-AC9C-15407216DC92}" destId="{C5F587C5-22A1-4954-81D7-1273A4C734F8}" srcOrd="3" destOrd="0" presId="urn:microsoft.com/office/officeart/2018/5/layout/IconLeaf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50DAEC-CD4E-4EF0-9F79-E086A7C15969}"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CBE2BDF9-D1CB-4EAD-82AB-21EFA0E95A69}">
      <dgm:prSet/>
      <dgm:spPr/>
      <dgm:t>
        <a:bodyPr/>
        <a:lstStyle/>
        <a:p>
          <a:r>
            <a:rPr lang="en-US"/>
            <a:t>PROPERTY PURCHASED </a:t>
          </a:r>
        </a:p>
      </dgm:t>
    </dgm:pt>
    <dgm:pt modelId="{8210F4CD-0BE0-4C13-9A56-5ACC706A7A9C}" type="parTrans" cxnId="{6495415A-6B0C-4BE9-B80D-32E977AC604A}">
      <dgm:prSet/>
      <dgm:spPr/>
      <dgm:t>
        <a:bodyPr/>
        <a:lstStyle/>
        <a:p>
          <a:endParaRPr lang="en-US"/>
        </a:p>
      </dgm:t>
    </dgm:pt>
    <dgm:pt modelId="{7A6A4CDD-0F06-43C3-9FD2-474B00723DBD}" type="sibTrans" cxnId="{6495415A-6B0C-4BE9-B80D-32E977AC604A}">
      <dgm:prSet/>
      <dgm:spPr/>
      <dgm:t>
        <a:bodyPr/>
        <a:lstStyle/>
        <a:p>
          <a:endParaRPr lang="en-US"/>
        </a:p>
      </dgm:t>
    </dgm:pt>
    <dgm:pt modelId="{9B820D61-20F4-4D70-83FE-7743CA8920EA}">
      <dgm:prSet/>
      <dgm:spPr/>
      <dgm:t>
        <a:bodyPr/>
        <a:lstStyle/>
        <a:p>
          <a:r>
            <a:rPr lang="en-US"/>
            <a:t>PROPERTY SOLD</a:t>
          </a:r>
        </a:p>
      </dgm:t>
    </dgm:pt>
    <dgm:pt modelId="{B542CAC5-2709-4D45-A4E1-7606C44CDB76}" type="parTrans" cxnId="{AED71384-A6AA-43D7-8618-642B73F999F3}">
      <dgm:prSet/>
      <dgm:spPr/>
      <dgm:t>
        <a:bodyPr/>
        <a:lstStyle/>
        <a:p>
          <a:endParaRPr lang="en-US"/>
        </a:p>
      </dgm:t>
    </dgm:pt>
    <dgm:pt modelId="{E7BA614E-23DE-44D5-AA22-D2DD9D884DD1}" type="sibTrans" cxnId="{AED71384-A6AA-43D7-8618-642B73F999F3}">
      <dgm:prSet/>
      <dgm:spPr/>
      <dgm:t>
        <a:bodyPr/>
        <a:lstStyle/>
        <a:p>
          <a:endParaRPr lang="en-US"/>
        </a:p>
      </dgm:t>
    </dgm:pt>
    <dgm:pt modelId="{3108BDAE-5F10-462B-978F-8C40FD8EBA2D}">
      <dgm:prSet/>
      <dgm:spPr/>
      <dgm:t>
        <a:bodyPr/>
        <a:lstStyle/>
        <a:p>
          <a:r>
            <a:rPr lang="en-US"/>
            <a:t>MORTGAGE COMPANIES</a:t>
          </a:r>
        </a:p>
      </dgm:t>
    </dgm:pt>
    <dgm:pt modelId="{2DE7340D-B86D-4F7E-97ED-C037C93ED4A7}" type="parTrans" cxnId="{2838491C-E378-41A3-9CE5-B9713498F1A6}">
      <dgm:prSet/>
      <dgm:spPr/>
      <dgm:t>
        <a:bodyPr/>
        <a:lstStyle/>
        <a:p>
          <a:endParaRPr lang="en-US"/>
        </a:p>
      </dgm:t>
    </dgm:pt>
    <dgm:pt modelId="{D18FC867-743A-41F7-8B5A-CFE57A90E8ED}" type="sibTrans" cxnId="{2838491C-E378-41A3-9CE5-B9713498F1A6}">
      <dgm:prSet/>
      <dgm:spPr/>
      <dgm:t>
        <a:bodyPr/>
        <a:lstStyle/>
        <a:p>
          <a:endParaRPr lang="en-US"/>
        </a:p>
      </dgm:t>
    </dgm:pt>
    <dgm:pt modelId="{A0209935-779A-4A61-9EBC-C00B3A0AEB4F}">
      <dgm:prSet/>
      <dgm:spPr/>
      <dgm:t>
        <a:bodyPr/>
        <a:lstStyle/>
        <a:p>
          <a:r>
            <a:rPr lang="en-US"/>
            <a:t>LOAN APPLICATION INFORMATION</a:t>
          </a:r>
        </a:p>
      </dgm:t>
    </dgm:pt>
    <dgm:pt modelId="{4AEB051C-C6B1-4C10-BEEB-52EF19EB0C5B}" type="parTrans" cxnId="{6934D4E7-FD12-43EF-AB9B-D92E3761B81F}">
      <dgm:prSet/>
      <dgm:spPr/>
      <dgm:t>
        <a:bodyPr/>
        <a:lstStyle/>
        <a:p>
          <a:endParaRPr lang="en-US"/>
        </a:p>
      </dgm:t>
    </dgm:pt>
    <dgm:pt modelId="{2076E2B6-7A12-465C-A264-6611DEF65251}" type="sibTrans" cxnId="{6934D4E7-FD12-43EF-AB9B-D92E3761B81F}">
      <dgm:prSet/>
      <dgm:spPr/>
      <dgm:t>
        <a:bodyPr/>
        <a:lstStyle/>
        <a:p>
          <a:endParaRPr lang="en-US"/>
        </a:p>
      </dgm:t>
    </dgm:pt>
    <dgm:pt modelId="{AF17D330-10AE-0A43-9EA5-0BC07FEF715A}" type="pres">
      <dgm:prSet presAssocID="{7850DAEC-CD4E-4EF0-9F79-E086A7C15969}" presName="hierChild1" presStyleCnt="0">
        <dgm:presLayoutVars>
          <dgm:chPref val="1"/>
          <dgm:dir/>
          <dgm:animOne val="branch"/>
          <dgm:animLvl val="lvl"/>
          <dgm:resizeHandles/>
        </dgm:presLayoutVars>
      </dgm:prSet>
      <dgm:spPr/>
    </dgm:pt>
    <dgm:pt modelId="{792F5DDE-24CD-CC48-8595-FA9AF3E573D7}" type="pres">
      <dgm:prSet presAssocID="{CBE2BDF9-D1CB-4EAD-82AB-21EFA0E95A69}" presName="hierRoot1" presStyleCnt="0"/>
      <dgm:spPr/>
    </dgm:pt>
    <dgm:pt modelId="{153E8824-4664-5846-A2CD-2547C66312D0}" type="pres">
      <dgm:prSet presAssocID="{CBE2BDF9-D1CB-4EAD-82AB-21EFA0E95A69}" presName="composite" presStyleCnt="0"/>
      <dgm:spPr/>
    </dgm:pt>
    <dgm:pt modelId="{9BCF4A58-7E01-064F-83BD-B1F6123C6731}" type="pres">
      <dgm:prSet presAssocID="{CBE2BDF9-D1CB-4EAD-82AB-21EFA0E95A69}" presName="background" presStyleLbl="node0" presStyleIdx="0" presStyleCnt="4"/>
      <dgm:spPr/>
    </dgm:pt>
    <dgm:pt modelId="{304596EF-3128-2449-800A-6370964EAE5D}" type="pres">
      <dgm:prSet presAssocID="{CBE2BDF9-D1CB-4EAD-82AB-21EFA0E95A69}" presName="text" presStyleLbl="fgAcc0" presStyleIdx="0" presStyleCnt="4">
        <dgm:presLayoutVars>
          <dgm:chPref val="3"/>
        </dgm:presLayoutVars>
      </dgm:prSet>
      <dgm:spPr/>
    </dgm:pt>
    <dgm:pt modelId="{62EDEE9D-9F14-034E-B585-B185C9409217}" type="pres">
      <dgm:prSet presAssocID="{CBE2BDF9-D1CB-4EAD-82AB-21EFA0E95A69}" presName="hierChild2" presStyleCnt="0"/>
      <dgm:spPr/>
    </dgm:pt>
    <dgm:pt modelId="{38531D98-51A3-C64C-BF08-0F333C55D087}" type="pres">
      <dgm:prSet presAssocID="{9B820D61-20F4-4D70-83FE-7743CA8920EA}" presName="hierRoot1" presStyleCnt="0"/>
      <dgm:spPr/>
    </dgm:pt>
    <dgm:pt modelId="{CB9BBF77-EB1D-3C4E-A38D-EC53B301027C}" type="pres">
      <dgm:prSet presAssocID="{9B820D61-20F4-4D70-83FE-7743CA8920EA}" presName="composite" presStyleCnt="0"/>
      <dgm:spPr/>
    </dgm:pt>
    <dgm:pt modelId="{5668CF79-D7E4-5C41-9B8F-D55F5583EE3C}" type="pres">
      <dgm:prSet presAssocID="{9B820D61-20F4-4D70-83FE-7743CA8920EA}" presName="background" presStyleLbl="node0" presStyleIdx="1" presStyleCnt="4"/>
      <dgm:spPr/>
    </dgm:pt>
    <dgm:pt modelId="{2B667EE8-34F1-5D49-8EDB-1F294640F65C}" type="pres">
      <dgm:prSet presAssocID="{9B820D61-20F4-4D70-83FE-7743CA8920EA}" presName="text" presStyleLbl="fgAcc0" presStyleIdx="1" presStyleCnt="4">
        <dgm:presLayoutVars>
          <dgm:chPref val="3"/>
        </dgm:presLayoutVars>
      </dgm:prSet>
      <dgm:spPr/>
    </dgm:pt>
    <dgm:pt modelId="{4C5B7155-68DB-6D4E-9829-2883933BBE40}" type="pres">
      <dgm:prSet presAssocID="{9B820D61-20F4-4D70-83FE-7743CA8920EA}" presName="hierChild2" presStyleCnt="0"/>
      <dgm:spPr/>
    </dgm:pt>
    <dgm:pt modelId="{6A0A4BF1-90D3-8C43-A4E6-72E6E347F321}" type="pres">
      <dgm:prSet presAssocID="{3108BDAE-5F10-462B-978F-8C40FD8EBA2D}" presName="hierRoot1" presStyleCnt="0"/>
      <dgm:spPr/>
    </dgm:pt>
    <dgm:pt modelId="{8C44ABDC-438E-3048-BBED-0DBC1FFEBD24}" type="pres">
      <dgm:prSet presAssocID="{3108BDAE-5F10-462B-978F-8C40FD8EBA2D}" presName="composite" presStyleCnt="0"/>
      <dgm:spPr/>
    </dgm:pt>
    <dgm:pt modelId="{6F01B25C-A9E1-F340-AF18-1491BC3C6A4E}" type="pres">
      <dgm:prSet presAssocID="{3108BDAE-5F10-462B-978F-8C40FD8EBA2D}" presName="background" presStyleLbl="node0" presStyleIdx="2" presStyleCnt="4"/>
      <dgm:spPr/>
    </dgm:pt>
    <dgm:pt modelId="{EA02E169-C8F7-5E4B-B8CE-BAECC5D50669}" type="pres">
      <dgm:prSet presAssocID="{3108BDAE-5F10-462B-978F-8C40FD8EBA2D}" presName="text" presStyleLbl="fgAcc0" presStyleIdx="2" presStyleCnt="4">
        <dgm:presLayoutVars>
          <dgm:chPref val="3"/>
        </dgm:presLayoutVars>
      </dgm:prSet>
      <dgm:spPr/>
    </dgm:pt>
    <dgm:pt modelId="{3ED3679B-4016-2444-8071-C9E0CE1D7E2B}" type="pres">
      <dgm:prSet presAssocID="{3108BDAE-5F10-462B-978F-8C40FD8EBA2D}" presName="hierChild2" presStyleCnt="0"/>
      <dgm:spPr/>
    </dgm:pt>
    <dgm:pt modelId="{4DE3BBBC-9591-4546-BF88-5034B8DA33E4}" type="pres">
      <dgm:prSet presAssocID="{A0209935-779A-4A61-9EBC-C00B3A0AEB4F}" presName="hierRoot1" presStyleCnt="0"/>
      <dgm:spPr/>
    </dgm:pt>
    <dgm:pt modelId="{DEFF034C-BA77-4A41-B72E-C33344735F59}" type="pres">
      <dgm:prSet presAssocID="{A0209935-779A-4A61-9EBC-C00B3A0AEB4F}" presName="composite" presStyleCnt="0"/>
      <dgm:spPr/>
    </dgm:pt>
    <dgm:pt modelId="{375BDAF7-B0DC-E746-9615-BA7F6B68F6CD}" type="pres">
      <dgm:prSet presAssocID="{A0209935-779A-4A61-9EBC-C00B3A0AEB4F}" presName="background" presStyleLbl="node0" presStyleIdx="3" presStyleCnt="4"/>
      <dgm:spPr/>
    </dgm:pt>
    <dgm:pt modelId="{024D8F9F-5C21-6D44-8777-2F294FE5E6D0}" type="pres">
      <dgm:prSet presAssocID="{A0209935-779A-4A61-9EBC-C00B3A0AEB4F}" presName="text" presStyleLbl="fgAcc0" presStyleIdx="3" presStyleCnt="4">
        <dgm:presLayoutVars>
          <dgm:chPref val="3"/>
        </dgm:presLayoutVars>
      </dgm:prSet>
      <dgm:spPr/>
    </dgm:pt>
    <dgm:pt modelId="{10DE590C-BC9B-8940-881D-234D7AEC657A}" type="pres">
      <dgm:prSet presAssocID="{A0209935-779A-4A61-9EBC-C00B3A0AEB4F}" presName="hierChild2" presStyleCnt="0"/>
      <dgm:spPr/>
    </dgm:pt>
  </dgm:ptLst>
  <dgm:cxnLst>
    <dgm:cxn modelId="{2838491C-E378-41A3-9CE5-B9713498F1A6}" srcId="{7850DAEC-CD4E-4EF0-9F79-E086A7C15969}" destId="{3108BDAE-5F10-462B-978F-8C40FD8EBA2D}" srcOrd="2" destOrd="0" parTransId="{2DE7340D-B86D-4F7E-97ED-C037C93ED4A7}" sibTransId="{D18FC867-743A-41F7-8B5A-CFE57A90E8ED}"/>
    <dgm:cxn modelId="{6495415A-6B0C-4BE9-B80D-32E977AC604A}" srcId="{7850DAEC-CD4E-4EF0-9F79-E086A7C15969}" destId="{CBE2BDF9-D1CB-4EAD-82AB-21EFA0E95A69}" srcOrd="0" destOrd="0" parTransId="{8210F4CD-0BE0-4C13-9A56-5ACC706A7A9C}" sibTransId="{7A6A4CDD-0F06-43C3-9FD2-474B00723DBD}"/>
    <dgm:cxn modelId="{AED71384-A6AA-43D7-8618-642B73F999F3}" srcId="{7850DAEC-CD4E-4EF0-9F79-E086A7C15969}" destId="{9B820D61-20F4-4D70-83FE-7743CA8920EA}" srcOrd="1" destOrd="0" parTransId="{B542CAC5-2709-4D45-A4E1-7606C44CDB76}" sibTransId="{E7BA614E-23DE-44D5-AA22-D2DD9D884DD1}"/>
    <dgm:cxn modelId="{9C5F108F-6059-5043-8222-CED7768B82EB}" type="presOf" srcId="{7850DAEC-CD4E-4EF0-9F79-E086A7C15969}" destId="{AF17D330-10AE-0A43-9EA5-0BC07FEF715A}" srcOrd="0" destOrd="0" presId="urn:microsoft.com/office/officeart/2005/8/layout/hierarchy1"/>
    <dgm:cxn modelId="{4B6F1DB2-9B91-4048-AB4D-0845358A6970}" type="presOf" srcId="{A0209935-779A-4A61-9EBC-C00B3A0AEB4F}" destId="{024D8F9F-5C21-6D44-8777-2F294FE5E6D0}" srcOrd="0" destOrd="0" presId="urn:microsoft.com/office/officeart/2005/8/layout/hierarchy1"/>
    <dgm:cxn modelId="{FE65EFB4-FD0F-BF48-901D-F756757FBAFC}" type="presOf" srcId="{9B820D61-20F4-4D70-83FE-7743CA8920EA}" destId="{2B667EE8-34F1-5D49-8EDB-1F294640F65C}" srcOrd="0" destOrd="0" presId="urn:microsoft.com/office/officeart/2005/8/layout/hierarchy1"/>
    <dgm:cxn modelId="{C3244AE3-83EC-054A-BE4F-CD21F2384849}" type="presOf" srcId="{CBE2BDF9-D1CB-4EAD-82AB-21EFA0E95A69}" destId="{304596EF-3128-2449-800A-6370964EAE5D}" srcOrd="0" destOrd="0" presId="urn:microsoft.com/office/officeart/2005/8/layout/hierarchy1"/>
    <dgm:cxn modelId="{6934D4E7-FD12-43EF-AB9B-D92E3761B81F}" srcId="{7850DAEC-CD4E-4EF0-9F79-E086A7C15969}" destId="{A0209935-779A-4A61-9EBC-C00B3A0AEB4F}" srcOrd="3" destOrd="0" parTransId="{4AEB051C-C6B1-4C10-BEEB-52EF19EB0C5B}" sibTransId="{2076E2B6-7A12-465C-A264-6611DEF65251}"/>
    <dgm:cxn modelId="{82B2EFFC-B7B1-704E-A000-2A4ADA8A3368}" type="presOf" srcId="{3108BDAE-5F10-462B-978F-8C40FD8EBA2D}" destId="{EA02E169-C8F7-5E4B-B8CE-BAECC5D50669}" srcOrd="0" destOrd="0" presId="urn:microsoft.com/office/officeart/2005/8/layout/hierarchy1"/>
    <dgm:cxn modelId="{EF23354C-09A9-DE4B-A197-7F325DFABFA7}" type="presParOf" srcId="{AF17D330-10AE-0A43-9EA5-0BC07FEF715A}" destId="{792F5DDE-24CD-CC48-8595-FA9AF3E573D7}" srcOrd="0" destOrd="0" presId="urn:microsoft.com/office/officeart/2005/8/layout/hierarchy1"/>
    <dgm:cxn modelId="{AAE77DE5-FE06-3646-9EA4-E178684769A3}" type="presParOf" srcId="{792F5DDE-24CD-CC48-8595-FA9AF3E573D7}" destId="{153E8824-4664-5846-A2CD-2547C66312D0}" srcOrd="0" destOrd="0" presId="urn:microsoft.com/office/officeart/2005/8/layout/hierarchy1"/>
    <dgm:cxn modelId="{53201631-02B0-FE4B-8B48-E4269E2E9F29}" type="presParOf" srcId="{153E8824-4664-5846-A2CD-2547C66312D0}" destId="{9BCF4A58-7E01-064F-83BD-B1F6123C6731}" srcOrd="0" destOrd="0" presId="urn:microsoft.com/office/officeart/2005/8/layout/hierarchy1"/>
    <dgm:cxn modelId="{64504C55-343C-F74D-BF36-FA7024A75428}" type="presParOf" srcId="{153E8824-4664-5846-A2CD-2547C66312D0}" destId="{304596EF-3128-2449-800A-6370964EAE5D}" srcOrd="1" destOrd="0" presId="urn:microsoft.com/office/officeart/2005/8/layout/hierarchy1"/>
    <dgm:cxn modelId="{B7494ABC-5B49-BC41-A283-47EA494F6CAD}" type="presParOf" srcId="{792F5DDE-24CD-CC48-8595-FA9AF3E573D7}" destId="{62EDEE9D-9F14-034E-B585-B185C9409217}" srcOrd="1" destOrd="0" presId="urn:microsoft.com/office/officeart/2005/8/layout/hierarchy1"/>
    <dgm:cxn modelId="{999CD739-1B2A-564C-9A3B-D2D0B875A596}" type="presParOf" srcId="{AF17D330-10AE-0A43-9EA5-0BC07FEF715A}" destId="{38531D98-51A3-C64C-BF08-0F333C55D087}" srcOrd="1" destOrd="0" presId="urn:microsoft.com/office/officeart/2005/8/layout/hierarchy1"/>
    <dgm:cxn modelId="{943A6498-7DC5-6F4F-8DB3-943C330BAA4A}" type="presParOf" srcId="{38531D98-51A3-C64C-BF08-0F333C55D087}" destId="{CB9BBF77-EB1D-3C4E-A38D-EC53B301027C}" srcOrd="0" destOrd="0" presId="urn:microsoft.com/office/officeart/2005/8/layout/hierarchy1"/>
    <dgm:cxn modelId="{F3A13D66-2FED-544D-9EC2-8F00AA9E69BB}" type="presParOf" srcId="{CB9BBF77-EB1D-3C4E-A38D-EC53B301027C}" destId="{5668CF79-D7E4-5C41-9B8F-D55F5583EE3C}" srcOrd="0" destOrd="0" presId="urn:microsoft.com/office/officeart/2005/8/layout/hierarchy1"/>
    <dgm:cxn modelId="{64DE0755-0102-C648-9096-455C3308D723}" type="presParOf" srcId="{CB9BBF77-EB1D-3C4E-A38D-EC53B301027C}" destId="{2B667EE8-34F1-5D49-8EDB-1F294640F65C}" srcOrd="1" destOrd="0" presId="urn:microsoft.com/office/officeart/2005/8/layout/hierarchy1"/>
    <dgm:cxn modelId="{EED28CEB-7D98-DA44-A4A0-5F8B5302C40E}" type="presParOf" srcId="{38531D98-51A3-C64C-BF08-0F333C55D087}" destId="{4C5B7155-68DB-6D4E-9829-2883933BBE40}" srcOrd="1" destOrd="0" presId="urn:microsoft.com/office/officeart/2005/8/layout/hierarchy1"/>
    <dgm:cxn modelId="{9310E6F0-1C39-4646-B66A-A9C867F11746}" type="presParOf" srcId="{AF17D330-10AE-0A43-9EA5-0BC07FEF715A}" destId="{6A0A4BF1-90D3-8C43-A4E6-72E6E347F321}" srcOrd="2" destOrd="0" presId="urn:microsoft.com/office/officeart/2005/8/layout/hierarchy1"/>
    <dgm:cxn modelId="{FA571E72-3B28-2342-8B2B-161B1A491651}" type="presParOf" srcId="{6A0A4BF1-90D3-8C43-A4E6-72E6E347F321}" destId="{8C44ABDC-438E-3048-BBED-0DBC1FFEBD24}" srcOrd="0" destOrd="0" presId="urn:microsoft.com/office/officeart/2005/8/layout/hierarchy1"/>
    <dgm:cxn modelId="{9D19078F-F092-B64D-B6FC-CAF6651C6EBE}" type="presParOf" srcId="{8C44ABDC-438E-3048-BBED-0DBC1FFEBD24}" destId="{6F01B25C-A9E1-F340-AF18-1491BC3C6A4E}" srcOrd="0" destOrd="0" presId="urn:microsoft.com/office/officeart/2005/8/layout/hierarchy1"/>
    <dgm:cxn modelId="{176048A2-E146-BC46-83E1-F46B14A7849B}" type="presParOf" srcId="{8C44ABDC-438E-3048-BBED-0DBC1FFEBD24}" destId="{EA02E169-C8F7-5E4B-B8CE-BAECC5D50669}" srcOrd="1" destOrd="0" presId="urn:microsoft.com/office/officeart/2005/8/layout/hierarchy1"/>
    <dgm:cxn modelId="{98BC9C6D-6E49-214F-9976-6236686BA7FA}" type="presParOf" srcId="{6A0A4BF1-90D3-8C43-A4E6-72E6E347F321}" destId="{3ED3679B-4016-2444-8071-C9E0CE1D7E2B}" srcOrd="1" destOrd="0" presId="urn:microsoft.com/office/officeart/2005/8/layout/hierarchy1"/>
    <dgm:cxn modelId="{64DAEBC6-2A2E-D34D-B3B8-EB30FFB81BD4}" type="presParOf" srcId="{AF17D330-10AE-0A43-9EA5-0BC07FEF715A}" destId="{4DE3BBBC-9591-4546-BF88-5034B8DA33E4}" srcOrd="3" destOrd="0" presId="urn:microsoft.com/office/officeart/2005/8/layout/hierarchy1"/>
    <dgm:cxn modelId="{565C010D-4BF7-F54A-A5DB-5363EB8A6F04}" type="presParOf" srcId="{4DE3BBBC-9591-4546-BF88-5034B8DA33E4}" destId="{DEFF034C-BA77-4A41-B72E-C33344735F59}" srcOrd="0" destOrd="0" presId="urn:microsoft.com/office/officeart/2005/8/layout/hierarchy1"/>
    <dgm:cxn modelId="{E6BE44B8-6118-B641-BBB5-5A670FFE5B4D}" type="presParOf" srcId="{DEFF034C-BA77-4A41-B72E-C33344735F59}" destId="{375BDAF7-B0DC-E746-9615-BA7F6B68F6CD}" srcOrd="0" destOrd="0" presId="urn:microsoft.com/office/officeart/2005/8/layout/hierarchy1"/>
    <dgm:cxn modelId="{C9DB1AB9-ACD9-AD4E-A502-648D1294FD55}" type="presParOf" srcId="{DEFF034C-BA77-4A41-B72E-C33344735F59}" destId="{024D8F9F-5C21-6D44-8777-2F294FE5E6D0}" srcOrd="1" destOrd="0" presId="urn:microsoft.com/office/officeart/2005/8/layout/hierarchy1"/>
    <dgm:cxn modelId="{A0A056B5-F6E9-2C43-9756-55B1B5304165}" type="presParOf" srcId="{4DE3BBBC-9591-4546-BF88-5034B8DA33E4}" destId="{10DE590C-BC9B-8940-881D-234D7AEC657A}"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213A94-33F7-43DB-9474-F1FB80E8ECF9}"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8E86D33-6038-426B-9C81-8F5648DF2248}">
      <dgm:prSet/>
      <dgm:spPr/>
      <dgm:t>
        <a:bodyPr/>
        <a:lstStyle/>
        <a:p>
          <a:r>
            <a:rPr lang="en-US"/>
            <a:t>PRIOR ACTS OF DISHONESTY</a:t>
          </a:r>
        </a:p>
      </dgm:t>
    </dgm:pt>
    <dgm:pt modelId="{53CA4310-4CE8-4B28-BF78-3797266F4769}" type="parTrans" cxnId="{C79E6D07-7D43-4B53-BFC3-C41963239021}">
      <dgm:prSet/>
      <dgm:spPr/>
      <dgm:t>
        <a:bodyPr/>
        <a:lstStyle/>
        <a:p>
          <a:endParaRPr lang="en-US"/>
        </a:p>
      </dgm:t>
    </dgm:pt>
    <dgm:pt modelId="{E3C43C14-A2F4-4CEA-A204-CE1063E7F1FB}" type="sibTrans" cxnId="{C79E6D07-7D43-4B53-BFC3-C41963239021}">
      <dgm:prSet/>
      <dgm:spPr/>
      <dgm:t>
        <a:bodyPr/>
        <a:lstStyle/>
        <a:p>
          <a:endParaRPr lang="en-US"/>
        </a:p>
      </dgm:t>
    </dgm:pt>
    <dgm:pt modelId="{A2B05567-734A-4136-B15D-5C5D4EEE86FD}">
      <dgm:prSet/>
      <dgm:spPr/>
      <dgm:t>
        <a:bodyPr/>
        <a:lstStyle/>
        <a:p>
          <a:r>
            <a:rPr lang="en-US" dirty="0"/>
            <a:t>USE OF ALIASES, FALSE DATES OF BIRTH, INCORRECT SOCIAL</a:t>
          </a:r>
        </a:p>
      </dgm:t>
    </dgm:pt>
    <dgm:pt modelId="{7DF6DB40-4367-464D-8CD7-C179F59CE844}" type="parTrans" cxnId="{378C55D6-B44A-4C31-A854-4085AE695B14}">
      <dgm:prSet/>
      <dgm:spPr/>
      <dgm:t>
        <a:bodyPr/>
        <a:lstStyle/>
        <a:p>
          <a:endParaRPr lang="en-US"/>
        </a:p>
      </dgm:t>
    </dgm:pt>
    <dgm:pt modelId="{18E686D0-8674-4029-B9B4-396A46738EC5}" type="sibTrans" cxnId="{378C55D6-B44A-4C31-A854-4085AE695B14}">
      <dgm:prSet/>
      <dgm:spPr/>
      <dgm:t>
        <a:bodyPr/>
        <a:lstStyle/>
        <a:p>
          <a:endParaRPr lang="en-US"/>
        </a:p>
      </dgm:t>
    </dgm:pt>
    <dgm:pt modelId="{0D746C7C-A26B-4B70-8288-08D92198EFEF}">
      <dgm:prSet/>
      <dgm:spPr/>
      <dgm:t>
        <a:bodyPr/>
        <a:lstStyle/>
        <a:p>
          <a:r>
            <a:rPr lang="en-US" dirty="0"/>
            <a:t>PURPOSE-AVOID DETECTION, PERPETRATE A FRAUD</a:t>
          </a:r>
        </a:p>
      </dgm:t>
    </dgm:pt>
    <dgm:pt modelId="{E6A48E29-1D56-4011-B57A-961A33D15D7D}" type="parTrans" cxnId="{63EE9DC6-FCC9-4ECE-9233-3598EE93EED2}">
      <dgm:prSet/>
      <dgm:spPr/>
      <dgm:t>
        <a:bodyPr/>
        <a:lstStyle/>
        <a:p>
          <a:endParaRPr lang="en-US"/>
        </a:p>
      </dgm:t>
    </dgm:pt>
    <dgm:pt modelId="{4CC962BE-6C51-4EF9-8CD7-180648665E65}" type="sibTrans" cxnId="{63EE9DC6-FCC9-4ECE-9233-3598EE93EED2}">
      <dgm:prSet/>
      <dgm:spPr/>
      <dgm:t>
        <a:bodyPr/>
        <a:lstStyle/>
        <a:p>
          <a:endParaRPr lang="en-US"/>
        </a:p>
      </dgm:t>
    </dgm:pt>
    <dgm:pt modelId="{80E645EA-C0EA-4BE5-9D7A-6E847C7E0036}">
      <dgm:prSet/>
      <dgm:spPr/>
      <dgm:t>
        <a:bodyPr/>
        <a:lstStyle/>
        <a:p>
          <a:r>
            <a:rPr lang="en-US"/>
            <a:t>Your Background research</a:t>
          </a:r>
        </a:p>
      </dgm:t>
    </dgm:pt>
    <dgm:pt modelId="{D0CEC792-9A62-4E86-B25F-905F38B99E3A}" type="parTrans" cxnId="{94F5D113-20EF-4EE1-A505-3745510A849C}">
      <dgm:prSet/>
      <dgm:spPr/>
      <dgm:t>
        <a:bodyPr/>
        <a:lstStyle/>
        <a:p>
          <a:endParaRPr lang="en-US"/>
        </a:p>
      </dgm:t>
    </dgm:pt>
    <dgm:pt modelId="{D7A969E0-5684-42AB-BED5-4FF697619D59}" type="sibTrans" cxnId="{94F5D113-20EF-4EE1-A505-3745510A849C}">
      <dgm:prSet/>
      <dgm:spPr/>
      <dgm:t>
        <a:bodyPr/>
        <a:lstStyle/>
        <a:p>
          <a:endParaRPr lang="en-US"/>
        </a:p>
      </dgm:t>
    </dgm:pt>
    <dgm:pt modelId="{20F0F0F0-9227-4069-B95C-3797DAC28BEE}">
      <dgm:prSet/>
      <dgm:spPr/>
      <dgm:t>
        <a:bodyPr/>
        <a:lstStyle/>
        <a:p>
          <a:r>
            <a:rPr lang="en-US"/>
            <a:t>Loan applications</a:t>
          </a:r>
        </a:p>
      </dgm:t>
    </dgm:pt>
    <dgm:pt modelId="{65561A41-1E99-4A89-AEB1-BE762AE600AB}" type="parTrans" cxnId="{B16B6E64-1C4B-4F47-8215-B91448477E98}">
      <dgm:prSet/>
      <dgm:spPr/>
      <dgm:t>
        <a:bodyPr/>
        <a:lstStyle/>
        <a:p>
          <a:endParaRPr lang="en-US"/>
        </a:p>
      </dgm:t>
    </dgm:pt>
    <dgm:pt modelId="{53AA09A6-88D1-4543-8A00-3A8994323E95}" type="sibTrans" cxnId="{B16B6E64-1C4B-4F47-8215-B91448477E98}">
      <dgm:prSet/>
      <dgm:spPr/>
      <dgm:t>
        <a:bodyPr/>
        <a:lstStyle/>
        <a:p>
          <a:endParaRPr lang="en-US"/>
        </a:p>
      </dgm:t>
    </dgm:pt>
    <dgm:pt modelId="{4B675A91-C9BD-4DA3-ABF6-4A715440BD3B}">
      <dgm:prSet/>
      <dgm:spPr/>
      <dgm:t>
        <a:bodyPr/>
        <a:lstStyle/>
        <a:p>
          <a:r>
            <a:rPr lang="en-US"/>
            <a:t>Employment</a:t>
          </a:r>
        </a:p>
      </dgm:t>
    </dgm:pt>
    <dgm:pt modelId="{5E61613B-4988-47F3-B65E-7DE93C77A92E}" type="parTrans" cxnId="{5377A5DD-BBA5-4B8F-BFEB-BB8A581A98EC}">
      <dgm:prSet/>
      <dgm:spPr/>
      <dgm:t>
        <a:bodyPr/>
        <a:lstStyle/>
        <a:p>
          <a:endParaRPr lang="en-US"/>
        </a:p>
      </dgm:t>
    </dgm:pt>
    <dgm:pt modelId="{1D62F528-FEF2-41E4-9B1F-311D676B2ADB}" type="sibTrans" cxnId="{5377A5DD-BBA5-4B8F-BFEB-BB8A581A98EC}">
      <dgm:prSet/>
      <dgm:spPr/>
      <dgm:t>
        <a:bodyPr/>
        <a:lstStyle/>
        <a:p>
          <a:endParaRPr lang="en-US"/>
        </a:p>
      </dgm:t>
    </dgm:pt>
    <dgm:pt modelId="{A5D0801F-E688-455A-8806-EAF36ADC68F5}">
      <dgm:prSet/>
      <dgm:spPr/>
      <dgm:t>
        <a:bodyPr/>
        <a:lstStyle/>
        <a:p>
          <a:r>
            <a:rPr lang="en-US"/>
            <a:t>Prior Arrest-lying to law enforcement</a:t>
          </a:r>
        </a:p>
      </dgm:t>
    </dgm:pt>
    <dgm:pt modelId="{E7F753D6-EA4E-4646-B398-04325953654D}" type="parTrans" cxnId="{C346CFF4-4929-46BE-8E69-48721DDFFE31}">
      <dgm:prSet/>
      <dgm:spPr/>
      <dgm:t>
        <a:bodyPr/>
        <a:lstStyle/>
        <a:p>
          <a:endParaRPr lang="en-US"/>
        </a:p>
      </dgm:t>
    </dgm:pt>
    <dgm:pt modelId="{580B1785-6EC4-4EC6-A449-B87BABA76E5C}" type="sibTrans" cxnId="{C346CFF4-4929-46BE-8E69-48721DDFFE31}">
      <dgm:prSet/>
      <dgm:spPr/>
      <dgm:t>
        <a:bodyPr/>
        <a:lstStyle/>
        <a:p>
          <a:endParaRPr lang="en-US"/>
        </a:p>
      </dgm:t>
    </dgm:pt>
    <dgm:pt modelId="{D6B5EB52-E029-4A9A-8851-6F4C46B83D0C}">
      <dgm:prSet/>
      <dgm:spPr/>
      <dgm:t>
        <a:bodyPr/>
        <a:lstStyle/>
        <a:p>
          <a:r>
            <a:rPr lang="en-US"/>
            <a:t>Lies on bond applications</a:t>
          </a:r>
        </a:p>
      </dgm:t>
    </dgm:pt>
    <dgm:pt modelId="{9DDABC32-D5E0-43B0-AC2E-E4AE264DE253}" type="parTrans" cxnId="{7AD58633-D949-4DE3-B254-0FB47A0BE6F9}">
      <dgm:prSet/>
      <dgm:spPr/>
      <dgm:t>
        <a:bodyPr/>
        <a:lstStyle/>
        <a:p>
          <a:endParaRPr lang="en-US"/>
        </a:p>
      </dgm:t>
    </dgm:pt>
    <dgm:pt modelId="{411EE1ED-FCD8-4622-9129-B7E46ACCE891}" type="sibTrans" cxnId="{7AD58633-D949-4DE3-B254-0FB47A0BE6F9}">
      <dgm:prSet/>
      <dgm:spPr/>
      <dgm:t>
        <a:bodyPr/>
        <a:lstStyle/>
        <a:p>
          <a:endParaRPr lang="en-US"/>
        </a:p>
      </dgm:t>
    </dgm:pt>
    <dgm:pt modelId="{7A715315-3E83-42B1-99FE-25B340EECACE}" type="pres">
      <dgm:prSet presAssocID="{E8213A94-33F7-43DB-9474-F1FB80E8ECF9}" presName="root" presStyleCnt="0">
        <dgm:presLayoutVars>
          <dgm:dir/>
          <dgm:resizeHandles val="exact"/>
        </dgm:presLayoutVars>
      </dgm:prSet>
      <dgm:spPr/>
    </dgm:pt>
    <dgm:pt modelId="{C8CF092B-50E8-4FCB-AE71-67E273FB6E2E}" type="pres">
      <dgm:prSet presAssocID="{B8E86D33-6038-426B-9C81-8F5648DF2248}" presName="compNode" presStyleCnt="0"/>
      <dgm:spPr/>
    </dgm:pt>
    <dgm:pt modelId="{D92863C7-47E5-4945-BD7C-FBE31908F24E}" type="pres">
      <dgm:prSet presAssocID="{B8E86D33-6038-426B-9C81-8F5648DF2248}" presName="bgRect" presStyleLbl="bgShp" presStyleIdx="0" presStyleCnt="6"/>
      <dgm:spPr/>
    </dgm:pt>
    <dgm:pt modelId="{5D71EE93-9093-4885-A31C-9119BEF3A14D}" type="pres">
      <dgm:prSet presAssocID="{B8E86D33-6038-426B-9C81-8F5648DF2248}"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Irritant"/>
        </a:ext>
      </dgm:extLst>
    </dgm:pt>
    <dgm:pt modelId="{FC2ABEE1-1F4F-4B3D-B781-C3B07B5FCF1E}" type="pres">
      <dgm:prSet presAssocID="{B8E86D33-6038-426B-9C81-8F5648DF2248}" presName="spaceRect" presStyleCnt="0"/>
      <dgm:spPr/>
    </dgm:pt>
    <dgm:pt modelId="{3F7A9684-940C-47D8-AAD1-53887DF5A0AE}" type="pres">
      <dgm:prSet presAssocID="{B8E86D33-6038-426B-9C81-8F5648DF2248}" presName="parTx" presStyleLbl="revTx" presStyleIdx="0" presStyleCnt="7">
        <dgm:presLayoutVars>
          <dgm:chMax val="0"/>
          <dgm:chPref val="0"/>
        </dgm:presLayoutVars>
      </dgm:prSet>
      <dgm:spPr/>
    </dgm:pt>
    <dgm:pt modelId="{F2BFEF3B-F2DF-439E-AB78-06FF31ABA52F}" type="pres">
      <dgm:prSet presAssocID="{B8E86D33-6038-426B-9C81-8F5648DF2248}" presName="desTx" presStyleLbl="revTx" presStyleIdx="1" presStyleCnt="7">
        <dgm:presLayoutVars/>
      </dgm:prSet>
      <dgm:spPr/>
    </dgm:pt>
    <dgm:pt modelId="{543F2B63-B35B-4708-835B-D9C1036294FB}" type="pres">
      <dgm:prSet presAssocID="{E3C43C14-A2F4-4CEA-A204-CE1063E7F1FB}" presName="sibTrans" presStyleCnt="0"/>
      <dgm:spPr/>
    </dgm:pt>
    <dgm:pt modelId="{50A07CFA-4362-4651-BECF-D79E9E1A6FC1}" type="pres">
      <dgm:prSet presAssocID="{80E645EA-C0EA-4BE5-9D7A-6E847C7E0036}" presName="compNode" presStyleCnt="0"/>
      <dgm:spPr/>
    </dgm:pt>
    <dgm:pt modelId="{C52CE7F8-3A48-458C-9290-858023771089}" type="pres">
      <dgm:prSet presAssocID="{80E645EA-C0EA-4BE5-9D7A-6E847C7E0036}" presName="bgRect" presStyleLbl="bgShp" presStyleIdx="1" presStyleCnt="6"/>
      <dgm:spPr/>
    </dgm:pt>
    <dgm:pt modelId="{6E9F9577-8338-491B-8271-97F438FB4E57}" type="pres">
      <dgm:prSet presAssocID="{80E645EA-C0EA-4BE5-9D7A-6E847C7E0036}"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954830FA-9B00-46F5-A40F-40B5A91EE98C}" type="pres">
      <dgm:prSet presAssocID="{80E645EA-C0EA-4BE5-9D7A-6E847C7E0036}" presName="spaceRect" presStyleCnt="0"/>
      <dgm:spPr/>
    </dgm:pt>
    <dgm:pt modelId="{5C471B7F-F5B3-40BC-98EF-3AA4D6890678}" type="pres">
      <dgm:prSet presAssocID="{80E645EA-C0EA-4BE5-9D7A-6E847C7E0036}" presName="parTx" presStyleLbl="revTx" presStyleIdx="2" presStyleCnt="7">
        <dgm:presLayoutVars>
          <dgm:chMax val="0"/>
          <dgm:chPref val="0"/>
        </dgm:presLayoutVars>
      </dgm:prSet>
      <dgm:spPr/>
    </dgm:pt>
    <dgm:pt modelId="{5CC44A81-AD38-470D-A983-7C0FC24397C3}" type="pres">
      <dgm:prSet presAssocID="{D7A969E0-5684-42AB-BED5-4FF697619D59}" presName="sibTrans" presStyleCnt="0"/>
      <dgm:spPr/>
    </dgm:pt>
    <dgm:pt modelId="{02A1577A-1240-42A4-AE5A-B66CA199D860}" type="pres">
      <dgm:prSet presAssocID="{20F0F0F0-9227-4069-B95C-3797DAC28BEE}" presName="compNode" presStyleCnt="0"/>
      <dgm:spPr/>
    </dgm:pt>
    <dgm:pt modelId="{28BFC1EE-D3D3-4F78-9C6F-20DB148E772C}" type="pres">
      <dgm:prSet presAssocID="{20F0F0F0-9227-4069-B95C-3797DAC28BEE}" presName="bgRect" presStyleLbl="bgShp" presStyleIdx="2" presStyleCnt="6"/>
      <dgm:spPr/>
    </dgm:pt>
    <dgm:pt modelId="{34A9EFCF-F0ED-4FF5-9E1B-95BF6D47F07F}" type="pres">
      <dgm:prSet presAssocID="{20F0F0F0-9227-4069-B95C-3797DAC28BEE}"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9B6DE821-4D58-48F3-86A5-44B42628B5C7}" type="pres">
      <dgm:prSet presAssocID="{20F0F0F0-9227-4069-B95C-3797DAC28BEE}" presName="spaceRect" presStyleCnt="0"/>
      <dgm:spPr/>
    </dgm:pt>
    <dgm:pt modelId="{0CF6CE06-0286-4CDB-BA3F-9F49A2C9CEFD}" type="pres">
      <dgm:prSet presAssocID="{20F0F0F0-9227-4069-B95C-3797DAC28BEE}" presName="parTx" presStyleLbl="revTx" presStyleIdx="3" presStyleCnt="7">
        <dgm:presLayoutVars>
          <dgm:chMax val="0"/>
          <dgm:chPref val="0"/>
        </dgm:presLayoutVars>
      </dgm:prSet>
      <dgm:spPr/>
    </dgm:pt>
    <dgm:pt modelId="{CF2E066C-C7EA-4BDA-9BA7-1275475C8D76}" type="pres">
      <dgm:prSet presAssocID="{53AA09A6-88D1-4543-8A00-3A8994323E95}" presName="sibTrans" presStyleCnt="0"/>
      <dgm:spPr/>
    </dgm:pt>
    <dgm:pt modelId="{A46B37A3-FB04-4DDE-9E08-43E92011178A}" type="pres">
      <dgm:prSet presAssocID="{4B675A91-C9BD-4DA3-ABF6-4A715440BD3B}" presName="compNode" presStyleCnt="0"/>
      <dgm:spPr/>
    </dgm:pt>
    <dgm:pt modelId="{72E211F8-9089-419A-9185-99EF7ABF30CC}" type="pres">
      <dgm:prSet presAssocID="{4B675A91-C9BD-4DA3-ABF6-4A715440BD3B}" presName="bgRect" presStyleLbl="bgShp" presStyleIdx="3" presStyleCnt="6"/>
      <dgm:spPr/>
    </dgm:pt>
    <dgm:pt modelId="{17AA1F3E-6E01-4EB0-AD89-3B341A4A332A}" type="pres">
      <dgm:prSet presAssocID="{4B675A91-C9BD-4DA3-ABF6-4A715440BD3B}"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Office Worker"/>
        </a:ext>
      </dgm:extLst>
    </dgm:pt>
    <dgm:pt modelId="{3E96D409-280E-4444-9605-B574DF4100FE}" type="pres">
      <dgm:prSet presAssocID="{4B675A91-C9BD-4DA3-ABF6-4A715440BD3B}" presName="spaceRect" presStyleCnt="0"/>
      <dgm:spPr/>
    </dgm:pt>
    <dgm:pt modelId="{B7F9F9FA-FB2B-4BB4-8DBD-E29CB891748F}" type="pres">
      <dgm:prSet presAssocID="{4B675A91-C9BD-4DA3-ABF6-4A715440BD3B}" presName="parTx" presStyleLbl="revTx" presStyleIdx="4" presStyleCnt="7">
        <dgm:presLayoutVars>
          <dgm:chMax val="0"/>
          <dgm:chPref val="0"/>
        </dgm:presLayoutVars>
      </dgm:prSet>
      <dgm:spPr/>
    </dgm:pt>
    <dgm:pt modelId="{16B83DC6-5C98-43F3-ADA7-BF8CAE6C2BAE}" type="pres">
      <dgm:prSet presAssocID="{1D62F528-FEF2-41E4-9B1F-311D676B2ADB}" presName="sibTrans" presStyleCnt="0"/>
      <dgm:spPr/>
    </dgm:pt>
    <dgm:pt modelId="{6394313E-7FF8-4E32-A098-9E0F2AF79BAA}" type="pres">
      <dgm:prSet presAssocID="{A5D0801F-E688-455A-8806-EAF36ADC68F5}" presName="compNode" presStyleCnt="0"/>
      <dgm:spPr/>
    </dgm:pt>
    <dgm:pt modelId="{B1866DF9-723D-4809-B7C5-98B7DAC28E0D}" type="pres">
      <dgm:prSet presAssocID="{A5D0801F-E688-455A-8806-EAF36ADC68F5}" presName="bgRect" presStyleLbl="bgShp" presStyleIdx="4" presStyleCnt="6"/>
      <dgm:spPr/>
    </dgm:pt>
    <dgm:pt modelId="{D073DDE9-8361-4829-A856-7C62653A8EA4}" type="pres">
      <dgm:prSet presAssocID="{A5D0801F-E688-455A-8806-EAF36ADC68F5}"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olice"/>
        </a:ext>
      </dgm:extLst>
    </dgm:pt>
    <dgm:pt modelId="{9EA86176-A711-4BFC-AC32-F8287333C765}" type="pres">
      <dgm:prSet presAssocID="{A5D0801F-E688-455A-8806-EAF36ADC68F5}" presName="spaceRect" presStyleCnt="0"/>
      <dgm:spPr/>
    </dgm:pt>
    <dgm:pt modelId="{5F6045D3-9FB5-4A5D-B4A5-FC5311928771}" type="pres">
      <dgm:prSet presAssocID="{A5D0801F-E688-455A-8806-EAF36ADC68F5}" presName="parTx" presStyleLbl="revTx" presStyleIdx="5" presStyleCnt="7">
        <dgm:presLayoutVars>
          <dgm:chMax val="0"/>
          <dgm:chPref val="0"/>
        </dgm:presLayoutVars>
      </dgm:prSet>
      <dgm:spPr/>
    </dgm:pt>
    <dgm:pt modelId="{78967083-B2B4-48BA-9306-0044856E3717}" type="pres">
      <dgm:prSet presAssocID="{580B1785-6EC4-4EC6-A449-B87BABA76E5C}" presName="sibTrans" presStyleCnt="0"/>
      <dgm:spPr/>
    </dgm:pt>
    <dgm:pt modelId="{68BC47CF-F7B0-42BB-8209-C3CDAE76D62D}" type="pres">
      <dgm:prSet presAssocID="{D6B5EB52-E029-4A9A-8851-6F4C46B83D0C}" presName="compNode" presStyleCnt="0"/>
      <dgm:spPr/>
    </dgm:pt>
    <dgm:pt modelId="{6CBA2096-7A42-4B47-9534-212B2CB1283B}" type="pres">
      <dgm:prSet presAssocID="{D6B5EB52-E029-4A9A-8851-6F4C46B83D0C}" presName="bgRect" presStyleLbl="bgShp" presStyleIdx="5" presStyleCnt="6"/>
      <dgm:spPr/>
    </dgm:pt>
    <dgm:pt modelId="{506736E8-9A41-44E9-9672-AEDCFC44A437}" type="pres">
      <dgm:prSet presAssocID="{D6B5EB52-E029-4A9A-8851-6F4C46B83D0C}"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Paperclip"/>
        </a:ext>
      </dgm:extLst>
    </dgm:pt>
    <dgm:pt modelId="{5B0C1517-3935-457B-9000-634024E558EA}" type="pres">
      <dgm:prSet presAssocID="{D6B5EB52-E029-4A9A-8851-6F4C46B83D0C}" presName="spaceRect" presStyleCnt="0"/>
      <dgm:spPr/>
    </dgm:pt>
    <dgm:pt modelId="{516D86CF-C579-470E-AA2E-D7C44058F69E}" type="pres">
      <dgm:prSet presAssocID="{D6B5EB52-E029-4A9A-8851-6F4C46B83D0C}" presName="parTx" presStyleLbl="revTx" presStyleIdx="6" presStyleCnt="7">
        <dgm:presLayoutVars>
          <dgm:chMax val="0"/>
          <dgm:chPref val="0"/>
        </dgm:presLayoutVars>
      </dgm:prSet>
      <dgm:spPr/>
    </dgm:pt>
  </dgm:ptLst>
  <dgm:cxnLst>
    <dgm:cxn modelId="{9B336A05-C474-45B4-B62A-CB0F361A5F7D}" type="presOf" srcId="{80E645EA-C0EA-4BE5-9D7A-6E847C7E0036}" destId="{5C471B7F-F5B3-40BC-98EF-3AA4D6890678}" srcOrd="0" destOrd="0" presId="urn:microsoft.com/office/officeart/2018/2/layout/IconVerticalSolidList"/>
    <dgm:cxn modelId="{C79E6D07-7D43-4B53-BFC3-C41963239021}" srcId="{E8213A94-33F7-43DB-9474-F1FB80E8ECF9}" destId="{B8E86D33-6038-426B-9C81-8F5648DF2248}" srcOrd="0" destOrd="0" parTransId="{53CA4310-4CE8-4B28-BF78-3797266F4769}" sibTransId="{E3C43C14-A2F4-4CEA-A204-CE1063E7F1FB}"/>
    <dgm:cxn modelId="{7118B708-73DC-4E07-B387-65F1F17A6AD7}" type="presOf" srcId="{0D746C7C-A26B-4B70-8288-08D92198EFEF}" destId="{F2BFEF3B-F2DF-439E-AB78-06FF31ABA52F}" srcOrd="0" destOrd="1" presId="urn:microsoft.com/office/officeart/2018/2/layout/IconVerticalSolidList"/>
    <dgm:cxn modelId="{94F5D113-20EF-4EE1-A505-3745510A849C}" srcId="{E8213A94-33F7-43DB-9474-F1FB80E8ECF9}" destId="{80E645EA-C0EA-4BE5-9D7A-6E847C7E0036}" srcOrd="1" destOrd="0" parTransId="{D0CEC792-9A62-4E86-B25F-905F38B99E3A}" sibTransId="{D7A969E0-5684-42AB-BED5-4FF697619D59}"/>
    <dgm:cxn modelId="{7AD58633-D949-4DE3-B254-0FB47A0BE6F9}" srcId="{E8213A94-33F7-43DB-9474-F1FB80E8ECF9}" destId="{D6B5EB52-E029-4A9A-8851-6F4C46B83D0C}" srcOrd="5" destOrd="0" parTransId="{9DDABC32-D5E0-43B0-AC2E-E4AE264DE253}" sibTransId="{411EE1ED-FCD8-4622-9129-B7E46ACCE891}"/>
    <dgm:cxn modelId="{C1A1A241-6125-4A53-9ED0-7343D3DEC0F7}" type="presOf" srcId="{A2B05567-734A-4136-B15D-5C5D4EEE86FD}" destId="{F2BFEF3B-F2DF-439E-AB78-06FF31ABA52F}" srcOrd="0" destOrd="0" presId="urn:microsoft.com/office/officeart/2018/2/layout/IconVerticalSolidList"/>
    <dgm:cxn modelId="{B16B6E64-1C4B-4F47-8215-B91448477E98}" srcId="{E8213A94-33F7-43DB-9474-F1FB80E8ECF9}" destId="{20F0F0F0-9227-4069-B95C-3797DAC28BEE}" srcOrd="2" destOrd="0" parTransId="{65561A41-1E99-4A89-AEB1-BE762AE600AB}" sibTransId="{53AA09A6-88D1-4543-8A00-3A8994323E95}"/>
    <dgm:cxn modelId="{834C9978-69A3-42F9-B3C1-A6703BF4D18E}" type="presOf" srcId="{D6B5EB52-E029-4A9A-8851-6F4C46B83D0C}" destId="{516D86CF-C579-470E-AA2E-D7C44058F69E}" srcOrd="0" destOrd="0" presId="urn:microsoft.com/office/officeart/2018/2/layout/IconVerticalSolidList"/>
    <dgm:cxn modelId="{9510347F-1C11-4413-833D-2FDBB9605145}" type="presOf" srcId="{E8213A94-33F7-43DB-9474-F1FB80E8ECF9}" destId="{7A715315-3E83-42B1-99FE-25B340EECACE}" srcOrd="0" destOrd="0" presId="urn:microsoft.com/office/officeart/2018/2/layout/IconVerticalSolidList"/>
    <dgm:cxn modelId="{230F9A7F-C8F3-4479-86F2-D3207A23C029}" type="presOf" srcId="{4B675A91-C9BD-4DA3-ABF6-4A715440BD3B}" destId="{B7F9F9FA-FB2B-4BB4-8DBD-E29CB891748F}" srcOrd="0" destOrd="0" presId="urn:microsoft.com/office/officeart/2018/2/layout/IconVerticalSolidList"/>
    <dgm:cxn modelId="{78312BA4-78A2-43CD-9EC8-A9392DDA870B}" type="presOf" srcId="{B8E86D33-6038-426B-9C81-8F5648DF2248}" destId="{3F7A9684-940C-47D8-AAD1-53887DF5A0AE}" srcOrd="0" destOrd="0" presId="urn:microsoft.com/office/officeart/2018/2/layout/IconVerticalSolidList"/>
    <dgm:cxn modelId="{F8A29AC5-FE45-445B-973D-37C08F71645E}" type="presOf" srcId="{A5D0801F-E688-455A-8806-EAF36ADC68F5}" destId="{5F6045D3-9FB5-4A5D-B4A5-FC5311928771}" srcOrd="0" destOrd="0" presId="urn:microsoft.com/office/officeart/2018/2/layout/IconVerticalSolidList"/>
    <dgm:cxn modelId="{63EE9DC6-FCC9-4ECE-9233-3598EE93EED2}" srcId="{A2B05567-734A-4136-B15D-5C5D4EEE86FD}" destId="{0D746C7C-A26B-4B70-8288-08D92198EFEF}" srcOrd="0" destOrd="0" parTransId="{E6A48E29-1D56-4011-B57A-961A33D15D7D}" sibTransId="{4CC962BE-6C51-4EF9-8CD7-180648665E65}"/>
    <dgm:cxn modelId="{378C55D6-B44A-4C31-A854-4085AE695B14}" srcId="{B8E86D33-6038-426B-9C81-8F5648DF2248}" destId="{A2B05567-734A-4136-B15D-5C5D4EEE86FD}" srcOrd="0" destOrd="0" parTransId="{7DF6DB40-4367-464D-8CD7-C179F59CE844}" sibTransId="{18E686D0-8674-4029-B9B4-396A46738EC5}"/>
    <dgm:cxn modelId="{5377A5DD-BBA5-4B8F-BFEB-BB8A581A98EC}" srcId="{E8213A94-33F7-43DB-9474-F1FB80E8ECF9}" destId="{4B675A91-C9BD-4DA3-ABF6-4A715440BD3B}" srcOrd="3" destOrd="0" parTransId="{5E61613B-4988-47F3-B65E-7DE93C77A92E}" sibTransId="{1D62F528-FEF2-41E4-9B1F-311D676B2ADB}"/>
    <dgm:cxn modelId="{FD6F25F3-29FB-41B2-ABDF-D64EC5D789A1}" type="presOf" srcId="{20F0F0F0-9227-4069-B95C-3797DAC28BEE}" destId="{0CF6CE06-0286-4CDB-BA3F-9F49A2C9CEFD}" srcOrd="0" destOrd="0" presId="urn:microsoft.com/office/officeart/2018/2/layout/IconVerticalSolidList"/>
    <dgm:cxn modelId="{C346CFF4-4929-46BE-8E69-48721DDFFE31}" srcId="{E8213A94-33F7-43DB-9474-F1FB80E8ECF9}" destId="{A5D0801F-E688-455A-8806-EAF36ADC68F5}" srcOrd="4" destOrd="0" parTransId="{E7F753D6-EA4E-4646-B398-04325953654D}" sibTransId="{580B1785-6EC4-4EC6-A449-B87BABA76E5C}"/>
    <dgm:cxn modelId="{0D43951A-0914-46DC-9502-55E1CF20E989}" type="presParOf" srcId="{7A715315-3E83-42B1-99FE-25B340EECACE}" destId="{C8CF092B-50E8-4FCB-AE71-67E273FB6E2E}" srcOrd="0" destOrd="0" presId="urn:microsoft.com/office/officeart/2018/2/layout/IconVerticalSolidList"/>
    <dgm:cxn modelId="{7BD59EB5-E6DF-466C-866F-0BADF110E028}" type="presParOf" srcId="{C8CF092B-50E8-4FCB-AE71-67E273FB6E2E}" destId="{D92863C7-47E5-4945-BD7C-FBE31908F24E}" srcOrd="0" destOrd="0" presId="urn:microsoft.com/office/officeart/2018/2/layout/IconVerticalSolidList"/>
    <dgm:cxn modelId="{0B8104D5-F18E-4497-9E16-E0EB8C6447D4}" type="presParOf" srcId="{C8CF092B-50E8-4FCB-AE71-67E273FB6E2E}" destId="{5D71EE93-9093-4885-A31C-9119BEF3A14D}" srcOrd="1" destOrd="0" presId="urn:microsoft.com/office/officeart/2018/2/layout/IconVerticalSolidList"/>
    <dgm:cxn modelId="{9F553CDF-B5E0-435E-A113-5E642B0BDB33}" type="presParOf" srcId="{C8CF092B-50E8-4FCB-AE71-67E273FB6E2E}" destId="{FC2ABEE1-1F4F-4B3D-B781-C3B07B5FCF1E}" srcOrd="2" destOrd="0" presId="urn:microsoft.com/office/officeart/2018/2/layout/IconVerticalSolidList"/>
    <dgm:cxn modelId="{17FFABCE-B281-436E-A309-CCABDD958107}" type="presParOf" srcId="{C8CF092B-50E8-4FCB-AE71-67E273FB6E2E}" destId="{3F7A9684-940C-47D8-AAD1-53887DF5A0AE}" srcOrd="3" destOrd="0" presId="urn:microsoft.com/office/officeart/2018/2/layout/IconVerticalSolidList"/>
    <dgm:cxn modelId="{C375114B-61AB-49AD-B791-F132D312C4E5}" type="presParOf" srcId="{C8CF092B-50E8-4FCB-AE71-67E273FB6E2E}" destId="{F2BFEF3B-F2DF-439E-AB78-06FF31ABA52F}" srcOrd="4" destOrd="0" presId="urn:microsoft.com/office/officeart/2018/2/layout/IconVerticalSolidList"/>
    <dgm:cxn modelId="{990D2E80-B340-4635-85A1-BFE6875F6518}" type="presParOf" srcId="{7A715315-3E83-42B1-99FE-25B340EECACE}" destId="{543F2B63-B35B-4708-835B-D9C1036294FB}" srcOrd="1" destOrd="0" presId="urn:microsoft.com/office/officeart/2018/2/layout/IconVerticalSolidList"/>
    <dgm:cxn modelId="{2924EDDE-EF8C-4E38-B35F-2FA6989EBF81}" type="presParOf" srcId="{7A715315-3E83-42B1-99FE-25B340EECACE}" destId="{50A07CFA-4362-4651-BECF-D79E9E1A6FC1}" srcOrd="2" destOrd="0" presId="urn:microsoft.com/office/officeart/2018/2/layout/IconVerticalSolidList"/>
    <dgm:cxn modelId="{98ADC414-747E-4D5F-B97A-266D58096A8B}" type="presParOf" srcId="{50A07CFA-4362-4651-BECF-D79E9E1A6FC1}" destId="{C52CE7F8-3A48-458C-9290-858023771089}" srcOrd="0" destOrd="0" presId="urn:microsoft.com/office/officeart/2018/2/layout/IconVerticalSolidList"/>
    <dgm:cxn modelId="{6D47362D-5BDC-4E8D-9351-D74DB201C178}" type="presParOf" srcId="{50A07CFA-4362-4651-BECF-D79E9E1A6FC1}" destId="{6E9F9577-8338-491B-8271-97F438FB4E57}" srcOrd="1" destOrd="0" presId="urn:microsoft.com/office/officeart/2018/2/layout/IconVerticalSolidList"/>
    <dgm:cxn modelId="{D8534EE4-7114-4BDB-B5DC-5F735F6A793D}" type="presParOf" srcId="{50A07CFA-4362-4651-BECF-D79E9E1A6FC1}" destId="{954830FA-9B00-46F5-A40F-40B5A91EE98C}" srcOrd="2" destOrd="0" presId="urn:microsoft.com/office/officeart/2018/2/layout/IconVerticalSolidList"/>
    <dgm:cxn modelId="{81CED50D-CB47-4F7D-917E-1ED394D0B4E3}" type="presParOf" srcId="{50A07CFA-4362-4651-BECF-D79E9E1A6FC1}" destId="{5C471B7F-F5B3-40BC-98EF-3AA4D6890678}" srcOrd="3" destOrd="0" presId="urn:microsoft.com/office/officeart/2018/2/layout/IconVerticalSolidList"/>
    <dgm:cxn modelId="{53B09FC1-DEE4-4E8F-B386-38288BF87952}" type="presParOf" srcId="{7A715315-3E83-42B1-99FE-25B340EECACE}" destId="{5CC44A81-AD38-470D-A983-7C0FC24397C3}" srcOrd="3" destOrd="0" presId="urn:microsoft.com/office/officeart/2018/2/layout/IconVerticalSolidList"/>
    <dgm:cxn modelId="{C20FFDD1-AA8D-47E5-A213-CA223DBE0B15}" type="presParOf" srcId="{7A715315-3E83-42B1-99FE-25B340EECACE}" destId="{02A1577A-1240-42A4-AE5A-B66CA199D860}" srcOrd="4" destOrd="0" presId="urn:microsoft.com/office/officeart/2018/2/layout/IconVerticalSolidList"/>
    <dgm:cxn modelId="{1E838609-A893-45BC-BDA4-218070C82AF0}" type="presParOf" srcId="{02A1577A-1240-42A4-AE5A-B66CA199D860}" destId="{28BFC1EE-D3D3-4F78-9C6F-20DB148E772C}" srcOrd="0" destOrd="0" presId="urn:microsoft.com/office/officeart/2018/2/layout/IconVerticalSolidList"/>
    <dgm:cxn modelId="{FF9A9A7B-FE00-4B9F-BD10-EAF7FF670C5E}" type="presParOf" srcId="{02A1577A-1240-42A4-AE5A-B66CA199D860}" destId="{34A9EFCF-F0ED-4FF5-9E1B-95BF6D47F07F}" srcOrd="1" destOrd="0" presId="urn:microsoft.com/office/officeart/2018/2/layout/IconVerticalSolidList"/>
    <dgm:cxn modelId="{621478C8-83A3-40E5-81A7-67D81C906509}" type="presParOf" srcId="{02A1577A-1240-42A4-AE5A-B66CA199D860}" destId="{9B6DE821-4D58-48F3-86A5-44B42628B5C7}" srcOrd="2" destOrd="0" presId="urn:microsoft.com/office/officeart/2018/2/layout/IconVerticalSolidList"/>
    <dgm:cxn modelId="{B070E418-178D-40F8-910E-28CD7F50A330}" type="presParOf" srcId="{02A1577A-1240-42A4-AE5A-B66CA199D860}" destId="{0CF6CE06-0286-4CDB-BA3F-9F49A2C9CEFD}" srcOrd="3" destOrd="0" presId="urn:microsoft.com/office/officeart/2018/2/layout/IconVerticalSolidList"/>
    <dgm:cxn modelId="{854EF797-1B8E-4448-B139-E57786FA3C8C}" type="presParOf" srcId="{7A715315-3E83-42B1-99FE-25B340EECACE}" destId="{CF2E066C-C7EA-4BDA-9BA7-1275475C8D76}" srcOrd="5" destOrd="0" presId="urn:microsoft.com/office/officeart/2018/2/layout/IconVerticalSolidList"/>
    <dgm:cxn modelId="{712FC0C7-B744-4527-B3D0-422C066492AD}" type="presParOf" srcId="{7A715315-3E83-42B1-99FE-25B340EECACE}" destId="{A46B37A3-FB04-4DDE-9E08-43E92011178A}" srcOrd="6" destOrd="0" presId="urn:microsoft.com/office/officeart/2018/2/layout/IconVerticalSolidList"/>
    <dgm:cxn modelId="{C58CE037-D774-4250-B89F-D96CC931A5AE}" type="presParOf" srcId="{A46B37A3-FB04-4DDE-9E08-43E92011178A}" destId="{72E211F8-9089-419A-9185-99EF7ABF30CC}" srcOrd="0" destOrd="0" presId="urn:microsoft.com/office/officeart/2018/2/layout/IconVerticalSolidList"/>
    <dgm:cxn modelId="{C087F69C-6856-4614-B07A-B59F58464084}" type="presParOf" srcId="{A46B37A3-FB04-4DDE-9E08-43E92011178A}" destId="{17AA1F3E-6E01-4EB0-AD89-3B341A4A332A}" srcOrd="1" destOrd="0" presId="urn:microsoft.com/office/officeart/2018/2/layout/IconVerticalSolidList"/>
    <dgm:cxn modelId="{B4333089-93B6-47DF-9B98-022AC3047E13}" type="presParOf" srcId="{A46B37A3-FB04-4DDE-9E08-43E92011178A}" destId="{3E96D409-280E-4444-9605-B574DF4100FE}" srcOrd="2" destOrd="0" presId="urn:microsoft.com/office/officeart/2018/2/layout/IconVerticalSolidList"/>
    <dgm:cxn modelId="{6E93F67A-A480-4534-BAB6-34AE334BAD80}" type="presParOf" srcId="{A46B37A3-FB04-4DDE-9E08-43E92011178A}" destId="{B7F9F9FA-FB2B-4BB4-8DBD-E29CB891748F}" srcOrd="3" destOrd="0" presId="urn:microsoft.com/office/officeart/2018/2/layout/IconVerticalSolidList"/>
    <dgm:cxn modelId="{E17FB1BF-4604-42EC-B09C-C90FEDCADD69}" type="presParOf" srcId="{7A715315-3E83-42B1-99FE-25B340EECACE}" destId="{16B83DC6-5C98-43F3-ADA7-BF8CAE6C2BAE}" srcOrd="7" destOrd="0" presId="urn:microsoft.com/office/officeart/2018/2/layout/IconVerticalSolidList"/>
    <dgm:cxn modelId="{14EBD899-E336-4315-9895-4BA4F51921C6}" type="presParOf" srcId="{7A715315-3E83-42B1-99FE-25B340EECACE}" destId="{6394313E-7FF8-4E32-A098-9E0F2AF79BAA}" srcOrd="8" destOrd="0" presId="urn:microsoft.com/office/officeart/2018/2/layout/IconVerticalSolidList"/>
    <dgm:cxn modelId="{B2F0A648-6044-4D65-8E5B-12FD9C279E46}" type="presParOf" srcId="{6394313E-7FF8-4E32-A098-9E0F2AF79BAA}" destId="{B1866DF9-723D-4809-B7C5-98B7DAC28E0D}" srcOrd="0" destOrd="0" presId="urn:microsoft.com/office/officeart/2018/2/layout/IconVerticalSolidList"/>
    <dgm:cxn modelId="{61238507-80BD-4929-9FF1-A24CF9789FCC}" type="presParOf" srcId="{6394313E-7FF8-4E32-A098-9E0F2AF79BAA}" destId="{D073DDE9-8361-4829-A856-7C62653A8EA4}" srcOrd="1" destOrd="0" presId="urn:microsoft.com/office/officeart/2018/2/layout/IconVerticalSolidList"/>
    <dgm:cxn modelId="{664740F1-6A0A-43DA-9928-A0D19EC16D6C}" type="presParOf" srcId="{6394313E-7FF8-4E32-A098-9E0F2AF79BAA}" destId="{9EA86176-A711-4BFC-AC32-F8287333C765}" srcOrd="2" destOrd="0" presId="urn:microsoft.com/office/officeart/2018/2/layout/IconVerticalSolidList"/>
    <dgm:cxn modelId="{F9B767B2-0047-4FE4-961A-7DBA7DFE8EF3}" type="presParOf" srcId="{6394313E-7FF8-4E32-A098-9E0F2AF79BAA}" destId="{5F6045D3-9FB5-4A5D-B4A5-FC5311928771}" srcOrd="3" destOrd="0" presId="urn:microsoft.com/office/officeart/2018/2/layout/IconVerticalSolidList"/>
    <dgm:cxn modelId="{A88E0E74-94EE-48CC-A3EC-E24737EF5FCC}" type="presParOf" srcId="{7A715315-3E83-42B1-99FE-25B340EECACE}" destId="{78967083-B2B4-48BA-9306-0044856E3717}" srcOrd="9" destOrd="0" presId="urn:microsoft.com/office/officeart/2018/2/layout/IconVerticalSolidList"/>
    <dgm:cxn modelId="{E5BA5363-D0BD-4263-AB1A-EE61B05BDEC8}" type="presParOf" srcId="{7A715315-3E83-42B1-99FE-25B340EECACE}" destId="{68BC47CF-F7B0-42BB-8209-C3CDAE76D62D}" srcOrd="10" destOrd="0" presId="urn:microsoft.com/office/officeart/2018/2/layout/IconVerticalSolidList"/>
    <dgm:cxn modelId="{F761B256-5063-4313-9224-2DA9CE775669}" type="presParOf" srcId="{68BC47CF-F7B0-42BB-8209-C3CDAE76D62D}" destId="{6CBA2096-7A42-4B47-9534-212B2CB1283B}" srcOrd="0" destOrd="0" presId="urn:microsoft.com/office/officeart/2018/2/layout/IconVerticalSolidList"/>
    <dgm:cxn modelId="{76ADEC9C-BA69-4961-9C08-A54AAF24E126}" type="presParOf" srcId="{68BC47CF-F7B0-42BB-8209-C3CDAE76D62D}" destId="{506736E8-9A41-44E9-9672-AEDCFC44A437}" srcOrd="1" destOrd="0" presId="urn:microsoft.com/office/officeart/2018/2/layout/IconVerticalSolidList"/>
    <dgm:cxn modelId="{36B8BC2C-8376-4A7A-A24B-A1B157D0F36D}" type="presParOf" srcId="{68BC47CF-F7B0-42BB-8209-C3CDAE76D62D}" destId="{5B0C1517-3935-457B-9000-634024E558EA}" srcOrd="2" destOrd="0" presId="urn:microsoft.com/office/officeart/2018/2/layout/IconVerticalSolidList"/>
    <dgm:cxn modelId="{90B7FC02-AB91-459A-9267-AFD3D4032968}" type="presParOf" srcId="{68BC47CF-F7B0-42BB-8209-C3CDAE76D62D}" destId="{516D86CF-C579-470E-AA2E-D7C44058F69E}"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60B4333-C957-41A2-A811-A8D335E6020A}" type="doc">
      <dgm:prSet loTypeId="urn:microsoft.com/office/officeart/2018/2/layout/IconCircle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CAEC563-CD06-495A-BEA6-C44C70D6082A}">
      <dgm:prSet/>
      <dgm:spPr/>
      <dgm:t>
        <a:bodyPr/>
        <a:lstStyle/>
        <a:p>
          <a:pPr>
            <a:lnSpc>
              <a:spcPct val="100000"/>
            </a:lnSpc>
          </a:pPr>
          <a:r>
            <a:rPr lang="en-US"/>
            <a:t>FINANCIAL REWARDS</a:t>
          </a:r>
        </a:p>
      </dgm:t>
    </dgm:pt>
    <dgm:pt modelId="{37C024D9-7411-4439-9EBE-E1F33B053D2C}" type="parTrans" cxnId="{62AAEFF2-289D-41AA-90F9-BFFEA08E31C0}">
      <dgm:prSet/>
      <dgm:spPr/>
      <dgm:t>
        <a:bodyPr/>
        <a:lstStyle/>
        <a:p>
          <a:endParaRPr lang="en-US"/>
        </a:p>
      </dgm:t>
    </dgm:pt>
    <dgm:pt modelId="{49DB7020-D296-49C3-9C90-53F4D85ED764}" type="sibTrans" cxnId="{62AAEFF2-289D-41AA-90F9-BFFEA08E31C0}">
      <dgm:prSet/>
      <dgm:spPr/>
      <dgm:t>
        <a:bodyPr/>
        <a:lstStyle/>
        <a:p>
          <a:pPr>
            <a:lnSpc>
              <a:spcPct val="100000"/>
            </a:lnSpc>
          </a:pPr>
          <a:endParaRPr lang="en-US"/>
        </a:p>
      </dgm:t>
    </dgm:pt>
    <dgm:pt modelId="{597265D8-889F-4EB9-B8F6-A7283E69923B}">
      <dgm:prSet/>
      <dgm:spPr/>
      <dgm:t>
        <a:bodyPr/>
        <a:lstStyle/>
        <a:p>
          <a:pPr>
            <a:lnSpc>
              <a:spcPct val="100000"/>
            </a:lnSpc>
          </a:pPr>
          <a:r>
            <a:rPr lang="en-US" dirty="0"/>
            <a:t>SENTENCE REDUCTIONS 5K.1 “I DON’T KNOW WHAT I WILL RECEIVE, I WAS JUST TOLD TO TELL THE TRUTH”</a:t>
          </a:r>
        </a:p>
      </dgm:t>
    </dgm:pt>
    <dgm:pt modelId="{FB3C90DD-8EB1-480B-9375-80D9426EEAD9}" type="parTrans" cxnId="{90B2A455-4095-4681-8EF6-5E39530C2F13}">
      <dgm:prSet/>
      <dgm:spPr/>
      <dgm:t>
        <a:bodyPr/>
        <a:lstStyle/>
        <a:p>
          <a:endParaRPr lang="en-US"/>
        </a:p>
      </dgm:t>
    </dgm:pt>
    <dgm:pt modelId="{AF64E496-1626-4192-AF85-5B1008FDC3D5}" type="sibTrans" cxnId="{90B2A455-4095-4681-8EF6-5E39530C2F13}">
      <dgm:prSet/>
      <dgm:spPr/>
      <dgm:t>
        <a:bodyPr/>
        <a:lstStyle/>
        <a:p>
          <a:pPr>
            <a:lnSpc>
              <a:spcPct val="100000"/>
            </a:lnSpc>
          </a:pPr>
          <a:endParaRPr lang="en-US"/>
        </a:p>
      </dgm:t>
    </dgm:pt>
    <dgm:pt modelId="{EC2FE4ED-9973-42BD-89D7-FB4294AC9F37}">
      <dgm:prSet/>
      <dgm:spPr/>
      <dgm:t>
        <a:bodyPr/>
        <a:lstStyle/>
        <a:p>
          <a:pPr>
            <a:lnSpc>
              <a:spcPct val="100000"/>
            </a:lnSpc>
          </a:pPr>
          <a:r>
            <a:rPr lang="en-US"/>
            <a:t>RULE 35 MOTION-ONLY THE GOVERNMENT CAN FILE WITHIN A YEAR  OF SENTENCE</a:t>
          </a:r>
        </a:p>
      </dgm:t>
    </dgm:pt>
    <dgm:pt modelId="{8B3F5E97-2E8D-4FC7-8EC5-5CC84CBC79DE}" type="parTrans" cxnId="{948F4649-F15C-4064-A0CE-9D0F956379FE}">
      <dgm:prSet/>
      <dgm:spPr/>
      <dgm:t>
        <a:bodyPr/>
        <a:lstStyle/>
        <a:p>
          <a:endParaRPr lang="en-US"/>
        </a:p>
      </dgm:t>
    </dgm:pt>
    <dgm:pt modelId="{7BA8EB00-F61D-4735-9217-4B3932DCCF0D}" type="sibTrans" cxnId="{948F4649-F15C-4064-A0CE-9D0F956379FE}">
      <dgm:prSet/>
      <dgm:spPr/>
      <dgm:t>
        <a:bodyPr/>
        <a:lstStyle/>
        <a:p>
          <a:pPr>
            <a:lnSpc>
              <a:spcPct val="100000"/>
            </a:lnSpc>
          </a:pPr>
          <a:endParaRPr lang="en-US"/>
        </a:p>
      </dgm:t>
    </dgm:pt>
    <dgm:pt modelId="{73C19E18-1A88-44C4-AF3D-1EBD1EC21034}">
      <dgm:prSet/>
      <dgm:spPr/>
      <dgm:t>
        <a:bodyPr/>
        <a:lstStyle/>
        <a:p>
          <a:pPr>
            <a:lnSpc>
              <a:spcPct val="100000"/>
            </a:lnSpc>
          </a:pPr>
          <a:r>
            <a:rPr lang="en-US"/>
            <a:t>IMMUNITY</a:t>
          </a:r>
        </a:p>
      </dgm:t>
    </dgm:pt>
    <dgm:pt modelId="{9D8A1A93-9FFB-4310-839E-B4ED2298F107}" type="parTrans" cxnId="{FE93C1D2-FBEE-4CFB-A66E-6322EA1C025A}">
      <dgm:prSet/>
      <dgm:spPr/>
      <dgm:t>
        <a:bodyPr/>
        <a:lstStyle/>
        <a:p>
          <a:endParaRPr lang="en-US"/>
        </a:p>
      </dgm:t>
    </dgm:pt>
    <dgm:pt modelId="{D078C2C7-91A8-4DCD-8079-9938CA37FF0D}" type="sibTrans" cxnId="{FE93C1D2-FBEE-4CFB-A66E-6322EA1C025A}">
      <dgm:prSet/>
      <dgm:spPr/>
      <dgm:t>
        <a:bodyPr/>
        <a:lstStyle/>
        <a:p>
          <a:pPr>
            <a:lnSpc>
              <a:spcPct val="100000"/>
            </a:lnSpc>
          </a:pPr>
          <a:endParaRPr lang="en-US"/>
        </a:p>
      </dgm:t>
    </dgm:pt>
    <dgm:pt modelId="{7FCB401C-768C-4092-BE7E-0A935800F7F8}">
      <dgm:prSet/>
      <dgm:spPr/>
      <dgm:t>
        <a:bodyPr/>
        <a:lstStyle/>
        <a:p>
          <a:pPr>
            <a:lnSpc>
              <a:spcPct val="100000"/>
            </a:lnSpc>
          </a:pPr>
          <a:r>
            <a:rPr lang="en-US"/>
            <a:t>FORFEITURE</a:t>
          </a:r>
        </a:p>
      </dgm:t>
    </dgm:pt>
    <dgm:pt modelId="{AD5614EF-B293-4962-8356-AB39A698AD54}" type="parTrans" cxnId="{C625DF3A-D705-4176-B6AC-620AB2F34156}">
      <dgm:prSet/>
      <dgm:spPr/>
      <dgm:t>
        <a:bodyPr/>
        <a:lstStyle/>
        <a:p>
          <a:endParaRPr lang="en-US"/>
        </a:p>
      </dgm:t>
    </dgm:pt>
    <dgm:pt modelId="{3052A2EE-1D86-4AFF-8707-351D54AC232B}" type="sibTrans" cxnId="{C625DF3A-D705-4176-B6AC-620AB2F34156}">
      <dgm:prSet/>
      <dgm:spPr/>
      <dgm:t>
        <a:bodyPr/>
        <a:lstStyle/>
        <a:p>
          <a:endParaRPr lang="en-US"/>
        </a:p>
      </dgm:t>
    </dgm:pt>
    <dgm:pt modelId="{65CE3244-E1D0-4C1A-B770-7800A73361AC}" type="pres">
      <dgm:prSet presAssocID="{B60B4333-C957-41A2-A811-A8D335E6020A}" presName="root" presStyleCnt="0">
        <dgm:presLayoutVars>
          <dgm:dir/>
          <dgm:resizeHandles val="exact"/>
        </dgm:presLayoutVars>
      </dgm:prSet>
      <dgm:spPr/>
    </dgm:pt>
    <dgm:pt modelId="{3E3441A4-C77F-43D4-91D5-4AD9589216B8}" type="pres">
      <dgm:prSet presAssocID="{B60B4333-C957-41A2-A811-A8D335E6020A}" presName="container" presStyleCnt="0">
        <dgm:presLayoutVars>
          <dgm:dir/>
          <dgm:resizeHandles val="exact"/>
        </dgm:presLayoutVars>
      </dgm:prSet>
      <dgm:spPr/>
    </dgm:pt>
    <dgm:pt modelId="{8B32BE6D-615D-40B1-AEB4-0E63349E2930}" type="pres">
      <dgm:prSet presAssocID="{2CAEC563-CD06-495A-BEA6-C44C70D6082A}" presName="compNode" presStyleCnt="0"/>
      <dgm:spPr/>
    </dgm:pt>
    <dgm:pt modelId="{3E05FF7F-6378-4906-B0DE-81BF4FDA1035}" type="pres">
      <dgm:prSet presAssocID="{2CAEC563-CD06-495A-BEA6-C44C70D6082A}" presName="iconBgRect" presStyleLbl="bgShp" presStyleIdx="0" presStyleCnt="5"/>
      <dgm:spPr/>
    </dgm:pt>
    <dgm:pt modelId="{38241EA7-4CB1-4948-BF9A-2E9B193A467F}" type="pres">
      <dgm:prSet presAssocID="{2CAEC563-CD06-495A-BEA6-C44C70D6082A}"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E12F707F-A22C-4D1D-B10E-502723AB99C5}" type="pres">
      <dgm:prSet presAssocID="{2CAEC563-CD06-495A-BEA6-C44C70D6082A}" presName="spaceRect" presStyleCnt="0"/>
      <dgm:spPr/>
    </dgm:pt>
    <dgm:pt modelId="{38922CEA-FFC1-482D-B995-36C9A37FE261}" type="pres">
      <dgm:prSet presAssocID="{2CAEC563-CD06-495A-BEA6-C44C70D6082A}" presName="textRect" presStyleLbl="revTx" presStyleIdx="0" presStyleCnt="5">
        <dgm:presLayoutVars>
          <dgm:chMax val="1"/>
          <dgm:chPref val="1"/>
        </dgm:presLayoutVars>
      </dgm:prSet>
      <dgm:spPr/>
    </dgm:pt>
    <dgm:pt modelId="{72726F02-C14B-42C0-A5ED-D4469A5347EB}" type="pres">
      <dgm:prSet presAssocID="{49DB7020-D296-49C3-9C90-53F4D85ED764}" presName="sibTrans" presStyleLbl="sibTrans2D1" presStyleIdx="0" presStyleCnt="0"/>
      <dgm:spPr/>
    </dgm:pt>
    <dgm:pt modelId="{669576AF-D71E-421D-BCCB-AE7E3C8AD1C5}" type="pres">
      <dgm:prSet presAssocID="{597265D8-889F-4EB9-B8F6-A7283E69923B}" presName="compNode" presStyleCnt="0"/>
      <dgm:spPr/>
    </dgm:pt>
    <dgm:pt modelId="{DEC5D4A7-CC3B-4848-BAC8-8EA8F3033643}" type="pres">
      <dgm:prSet presAssocID="{597265D8-889F-4EB9-B8F6-A7283E69923B}" presName="iconBgRect" presStyleLbl="bgShp" presStyleIdx="1" presStyleCnt="5"/>
      <dgm:spPr/>
    </dgm:pt>
    <dgm:pt modelId="{FE50741B-BFD9-4B10-8686-9EB2B6D1F833}" type="pres">
      <dgm:prSet presAssocID="{597265D8-889F-4EB9-B8F6-A7283E69923B}"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otes"/>
        </a:ext>
      </dgm:extLst>
    </dgm:pt>
    <dgm:pt modelId="{2C603078-008A-4109-8448-398A57B7B688}" type="pres">
      <dgm:prSet presAssocID="{597265D8-889F-4EB9-B8F6-A7283E69923B}" presName="spaceRect" presStyleCnt="0"/>
      <dgm:spPr/>
    </dgm:pt>
    <dgm:pt modelId="{6CD27C37-5966-4F94-A4F8-E45359315208}" type="pres">
      <dgm:prSet presAssocID="{597265D8-889F-4EB9-B8F6-A7283E69923B}" presName="textRect" presStyleLbl="revTx" presStyleIdx="1" presStyleCnt="5">
        <dgm:presLayoutVars>
          <dgm:chMax val="1"/>
          <dgm:chPref val="1"/>
        </dgm:presLayoutVars>
      </dgm:prSet>
      <dgm:spPr/>
    </dgm:pt>
    <dgm:pt modelId="{13674866-BE77-46CF-9CB0-3B509815A0E9}" type="pres">
      <dgm:prSet presAssocID="{AF64E496-1626-4192-AF85-5B1008FDC3D5}" presName="sibTrans" presStyleLbl="sibTrans2D1" presStyleIdx="0" presStyleCnt="0"/>
      <dgm:spPr/>
    </dgm:pt>
    <dgm:pt modelId="{5BF2DEF4-4E92-4465-801E-CE446B678206}" type="pres">
      <dgm:prSet presAssocID="{EC2FE4ED-9973-42BD-89D7-FB4294AC9F37}" presName="compNode" presStyleCnt="0"/>
      <dgm:spPr/>
    </dgm:pt>
    <dgm:pt modelId="{1942E041-B04B-4068-BE8A-AEB909A1F68E}" type="pres">
      <dgm:prSet presAssocID="{EC2FE4ED-9973-42BD-89D7-FB4294AC9F37}" presName="iconBgRect" presStyleLbl="bgShp" presStyleIdx="2" presStyleCnt="5"/>
      <dgm:spPr/>
    </dgm:pt>
    <dgm:pt modelId="{080BF54A-6C4B-4761-8B66-A8A27DF689B1}" type="pres">
      <dgm:prSet presAssocID="{EC2FE4ED-9973-42BD-89D7-FB4294AC9F37}"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dge"/>
        </a:ext>
      </dgm:extLst>
    </dgm:pt>
    <dgm:pt modelId="{F83C37B3-1A7D-4471-8023-189C83FCB794}" type="pres">
      <dgm:prSet presAssocID="{EC2FE4ED-9973-42BD-89D7-FB4294AC9F37}" presName="spaceRect" presStyleCnt="0"/>
      <dgm:spPr/>
    </dgm:pt>
    <dgm:pt modelId="{4E2EF067-31FF-4671-A18F-CE0E0750EB17}" type="pres">
      <dgm:prSet presAssocID="{EC2FE4ED-9973-42BD-89D7-FB4294AC9F37}" presName="textRect" presStyleLbl="revTx" presStyleIdx="2" presStyleCnt="5">
        <dgm:presLayoutVars>
          <dgm:chMax val="1"/>
          <dgm:chPref val="1"/>
        </dgm:presLayoutVars>
      </dgm:prSet>
      <dgm:spPr/>
    </dgm:pt>
    <dgm:pt modelId="{F4325015-0239-40B6-8840-7B7AB7CADF95}" type="pres">
      <dgm:prSet presAssocID="{7BA8EB00-F61D-4735-9217-4B3932DCCF0D}" presName="sibTrans" presStyleLbl="sibTrans2D1" presStyleIdx="0" presStyleCnt="0"/>
      <dgm:spPr/>
    </dgm:pt>
    <dgm:pt modelId="{2B94B4DE-5F70-4E65-BDCE-2AD62917DB52}" type="pres">
      <dgm:prSet presAssocID="{73C19E18-1A88-44C4-AF3D-1EBD1EC21034}" presName="compNode" presStyleCnt="0"/>
      <dgm:spPr/>
    </dgm:pt>
    <dgm:pt modelId="{24313CEA-3336-4197-905A-7456C085940E}" type="pres">
      <dgm:prSet presAssocID="{73C19E18-1A88-44C4-AF3D-1EBD1EC21034}" presName="iconBgRect" presStyleLbl="bgShp" presStyleIdx="3" presStyleCnt="5"/>
      <dgm:spPr/>
    </dgm:pt>
    <dgm:pt modelId="{7BC60CDD-35DF-45F5-9485-109AECCEA612}" type="pres">
      <dgm:prSet presAssocID="{73C19E18-1A88-44C4-AF3D-1EBD1EC21034}"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Needle"/>
        </a:ext>
      </dgm:extLst>
    </dgm:pt>
    <dgm:pt modelId="{47843537-A631-4A5B-BC1E-E1E782A37246}" type="pres">
      <dgm:prSet presAssocID="{73C19E18-1A88-44C4-AF3D-1EBD1EC21034}" presName="spaceRect" presStyleCnt="0"/>
      <dgm:spPr/>
    </dgm:pt>
    <dgm:pt modelId="{A1D1B561-1DE6-45FE-A424-D6B835DFBD9F}" type="pres">
      <dgm:prSet presAssocID="{73C19E18-1A88-44C4-AF3D-1EBD1EC21034}" presName="textRect" presStyleLbl="revTx" presStyleIdx="3" presStyleCnt="5">
        <dgm:presLayoutVars>
          <dgm:chMax val="1"/>
          <dgm:chPref val="1"/>
        </dgm:presLayoutVars>
      </dgm:prSet>
      <dgm:spPr/>
    </dgm:pt>
    <dgm:pt modelId="{B64FE58F-EDD5-4EB8-BDF2-2F601107036F}" type="pres">
      <dgm:prSet presAssocID="{D078C2C7-91A8-4DCD-8079-9938CA37FF0D}" presName="sibTrans" presStyleLbl="sibTrans2D1" presStyleIdx="0" presStyleCnt="0"/>
      <dgm:spPr/>
    </dgm:pt>
    <dgm:pt modelId="{50FA018B-7D37-4E83-BB94-AFAAD2088300}" type="pres">
      <dgm:prSet presAssocID="{7FCB401C-768C-4092-BE7E-0A935800F7F8}" presName="compNode" presStyleCnt="0"/>
      <dgm:spPr/>
    </dgm:pt>
    <dgm:pt modelId="{5DAB076E-1CD6-4595-9AE8-70793778EA03}" type="pres">
      <dgm:prSet presAssocID="{7FCB401C-768C-4092-BE7E-0A935800F7F8}" presName="iconBgRect" presStyleLbl="bgShp" presStyleIdx="4" presStyleCnt="5"/>
      <dgm:spPr/>
    </dgm:pt>
    <dgm:pt modelId="{55E2FAA6-A56F-48D0-83FF-4B3004392727}" type="pres">
      <dgm:prSet presAssocID="{7FCB401C-768C-4092-BE7E-0A935800F7F8}"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Playing Cards"/>
        </a:ext>
      </dgm:extLst>
    </dgm:pt>
    <dgm:pt modelId="{30112BEC-8B2C-49C7-A423-714DFB7A9DE9}" type="pres">
      <dgm:prSet presAssocID="{7FCB401C-768C-4092-BE7E-0A935800F7F8}" presName="spaceRect" presStyleCnt="0"/>
      <dgm:spPr/>
    </dgm:pt>
    <dgm:pt modelId="{DBCC622C-D5E3-41CB-AFA3-2F02CA75CE28}" type="pres">
      <dgm:prSet presAssocID="{7FCB401C-768C-4092-BE7E-0A935800F7F8}" presName="textRect" presStyleLbl="revTx" presStyleIdx="4" presStyleCnt="5">
        <dgm:presLayoutVars>
          <dgm:chMax val="1"/>
          <dgm:chPref val="1"/>
        </dgm:presLayoutVars>
      </dgm:prSet>
      <dgm:spPr/>
    </dgm:pt>
  </dgm:ptLst>
  <dgm:cxnLst>
    <dgm:cxn modelId="{A6981600-E57D-EB4B-A729-477046C943D8}" type="presOf" srcId="{D078C2C7-91A8-4DCD-8079-9938CA37FF0D}" destId="{B64FE58F-EDD5-4EB8-BDF2-2F601107036F}" srcOrd="0" destOrd="0" presId="urn:microsoft.com/office/officeart/2018/2/layout/IconCircleList"/>
    <dgm:cxn modelId="{75CA0E02-F270-A64C-B301-52148B6F4F03}" type="presOf" srcId="{7FCB401C-768C-4092-BE7E-0A935800F7F8}" destId="{DBCC622C-D5E3-41CB-AFA3-2F02CA75CE28}" srcOrd="0" destOrd="0" presId="urn:microsoft.com/office/officeart/2018/2/layout/IconCircleList"/>
    <dgm:cxn modelId="{C625DF3A-D705-4176-B6AC-620AB2F34156}" srcId="{B60B4333-C957-41A2-A811-A8D335E6020A}" destId="{7FCB401C-768C-4092-BE7E-0A935800F7F8}" srcOrd="4" destOrd="0" parTransId="{AD5614EF-B293-4962-8356-AB39A698AD54}" sibTransId="{3052A2EE-1D86-4AFF-8707-351D54AC232B}"/>
    <dgm:cxn modelId="{500F9C3E-76A7-F443-8F19-3BF2E50AA81A}" type="presOf" srcId="{EC2FE4ED-9973-42BD-89D7-FB4294AC9F37}" destId="{4E2EF067-31FF-4671-A18F-CE0E0750EB17}" srcOrd="0" destOrd="0" presId="urn:microsoft.com/office/officeart/2018/2/layout/IconCircleList"/>
    <dgm:cxn modelId="{948F4649-F15C-4064-A0CE-9D0F956379FE}" srcId="{B60B4333-C957-41A2-A811-A8D335E6020A}" destId="{EC2FE4ED-9973-42BD-89D7-FB4294AC9F37}" srcOrd="2" destOrd="0" parTransId="{8B3F5E97-2E8D-4FC7-8EC5-5CC84CBC79DE}" sibTransId="{7BA8EB00-F61D-4735-9217-4B3932DCCF0D}"/>
    <dgm:cxn modelId="{90B2A455-4095-4681-8EF6-5E39530C2F13}" srcId="{B60B4333-C957-41A2-A811-A8D335E6020A}" destId="{597265D8-889F-4EB9-B8F6-A7283E69923B}" srcOrd="1" destOrd="0" parTransId="{FB3C90DD-8EB1-480B-9375-80D9426EEAD9}" sibTransId="{AF64E496-1626-4192-AF85-5B1008FDC3D5}"/>
    <dgm:cxn modelId="{92184756-71A4-C947-B57E-BF6A624056A6}" type="presOf" srcId="{73C19E18-1A88-44C4-AF3D-1EBD1EC21034}" destId="{A1D1B561-1DE6-45FE-A424-D6B835DFBD9F}" srcOrd="0" destOrd="0" presId="urn:microsoft.com/office/officeart/2018/2/layout/IconCircleList"/>
    <dgm:cxn modelId="{6F927880-88D5-FD47-94FB-E207B323B378}" type="presOf" srcId="{49DB7020-D296-49C3-9C90-53F4D85ED764}" destId="{72726F02-C14B-42C0-A5ED-D4469A5347EB}" srcOrd="0" destOrd="0" presId="urn:microsoft.com/office/officeart/2018/2/layout/IconCircleList"/>
    <dgm:cxn modelId="{53C5978A-AF3F-224B-BB33-9F9EED039A36}" type="presOf" srcId="{B60B4333-C957-41A2-A811-A8D335E6020A}" destId="{65CE3244-E1D0-4C1A-B770-7800A73361AC}" srcOrd="0" destOrd="0" presId="urn:microsoft.com/office/officeart/2018/2/layout/IconCircleList"/>
    <dgm:cxn modelId="{5635ED9F-369B-CE43-B7DE-57B437C15395}" type="presOf" srcId="{7BA8EB00-F61D-4735-9217-4B3932DCCF0D}" destId="{F4325015-0239-40B6-8840-7B7AB7CADF95}" srcOrd="0" destOrd="0" presId="urn:microsoft.com/office/officeart/2018/2/layout/IconCircleList"/>
    <dgm:cxn modelId="{43E894A2-F786-BE42-A2AA-9E6987A57D3B}" type="presOf" srcId="{2CAEC563-CD06-495A-BEA6-C44C70D6082A}" destId="{38922CEA-FFC1-482D-B995-36C9A37FE261}" srcOrd="0" destOrd="0" presId="urn:microsoft.com/office/officeart/2018/2/layout/IconCircleList"/>
    <dgm:cxn modelId="{D0D572C2-FDBB-5849-B84D-F66994A52980}" type="presOf" srcId="{AF64E496-1626-4192-AF85-5B1008FDC3D5}" destId="{13674866-BE77-46CF-9CB0-3B509815A0E9}" srcOrd="0" destOrd="0" presId="urn:microsoft.com/office/officeart/2018/2/layout/IconCircleList"/>
    <dgm:cxn modelId="{053FE5D0-F3B1-4B4B-8276-753056A69321}" type="presOf" srcId="{597265D8-889F-4EB9-B8F6-A7283E69923B}" destId="{6CD27C37-5966-4F94-A4F8-E45359315208}" srcOrd="0" destOrd="0" presId="urn:microsoft.com/office/officeart/2018/2/layout/IconCircleList"/>
    <dgm:cxn modelId="{FE93C1D2-FBEE-4CFB-A66E-6322EA1C025A}" srcId="{B60B4333-C957-41A2-A811-A8D335E6020A}" destId="{73C19E18-1A88-44C4-AF3D-1EBD1EC21034}" srcOrd="3" destOrd="0" parTransId="{9D8A1A93-9FFB-4310-839E-B4ED2298F107}" sibTransId="{D078C2C7-91A8-4DCD-8079-9938CA37FF0D}"/>
    <dgm:cxn modelId="{62AAEFF2-289D-41AA-90F9-BFFEA08E31C0}" srcId="{B60B4333-C957-41A2-A811-A8D335E6020A}" destId="{2CAEC563-CD06-495A-BEA6-C44C70D6082A}" srcOrd="0" destOrd="0" parTransId="{37C024D9-7411-4439-9EBE-E1F33B053D2C}" sibTransId="{49DB7020-D296-49C3-9C90-53F4D85ED764}"/>
    <dgm:cxn modelId="{3EF9134A-1404-3140-87C5-63CA28731D21}" type="presParOf" srcId="{65CE3244-E1D0-4C1A-B770-7800A73361AC}" destId="{3E3441A4-C77F-43D4-91D5-4AD9589216B8}" srcOrd="0" destOrd="0" presId="urn:microsoft.com/office/officeart/2018/2/layout/IconCircleList"/>
    <dgm:cxn modelId="{7BD78736-CE16-BF48-AFCB-EF14187DA0CF}" type="presParOf" srcId="{3E3441A4-C77F-43D4-91D5-4AD9589216B8}" destId="{8B32BE6D-615D-40B1-AEB4-0E63349E2930}" srcOrd="0" destOrd="0" presId="urn:microsoft.com/office/officeart/2018/2/layout/IconCircleList"/>
    <dgm:cxn modelId="{D75A3DE3-28F8-C147-BD32-E05B6284E4FA}" type="presParOf" srcId="{8B32BE6D-615D-40B1-AEB4-0E63349E2930}" destId="{3E05FF7F-6378-4906-B0DE-81BF4FDA1035}" srcOrd="0" destOrd="0" presId="urn:microsoft.com/office/officeart/2018/2/layout/IconCircleList"/>
    <dgm:cxn modelId="{F3462A82-170D-6847-BB09-0148F19BC593}" type="presParOf" srcId="{8B32BE6D-615D-40B1-AEB4-0E63349E2930}" destId="{38241EA7-4CB1-4948-BF9A-2E9B193A467F}" srcOrd="1" destOrd="0" presId="urn:microsoft.com/office/officeart/2018/2/layout/IconCircleList"/>
    <dgm:cxn modelId="{EE00617C-CF52-3A4B-9364-6A051AB3218F}" type="presParOf" srcId="{8B32BE6D-615D-40B1-AEB4-0E63349E2930}" destId="{E12F707F-A22C-4D1D-B10E-502723AB99C5}" srcOrd="2" destOrd="0" presId="urn:microsoft.com/office/officeart/2018/2/layout/IconCircleList"/>
    <dgm:cxn modelId="{2F03BF0B-5A98-F649-9809-809448BC0246}" type="presParOf" srcId="{8B32BE6D-615D-40B1-AEB4-0E63349E2930}" destId="{38922CEA-FFC1-482D-B995-36C9A37FE261}" srcOrd="3" destOrd="0" presId="urn:microsoft.com/office/officeart/2018/2/layout/IconCircleList"/>
    <dgm:cxn modelId="{0A56C630-A0C9-8644-8869-FE62B5FD4DD4}" type="presParOf" srcId="{3E3441A4-C77F-43D4-91D5-4AD9589216B8}" destId="{72726F02-C14B-42C0-A5ED-D4469A5347EB}" srcOrd="1" destOrd="0" presId="urn:microsoft.com/office/officeart/2018/2/layout/IconCircleList"/>
    <dgm:cxn modelId="{7672C993-B23B-F745-9C85-59D5C7AE1B0A}" type="presParOf" srcId="{3E3441A4-C77F-43D4-91D5-4AD9589216B8}" destId="{669576AF-D71E-421D-BCCB-AE7E3C8AD1C5}" srcOrd="2" destOrd="0" presId="urn:microsoft.com/office/officeart/2018/2/layout/IconCircleList"/>
    <dgm:cxn modelId="{E8F47DBD-B4AD-3141-B538-7397EB03EE43}" type="presParOf" srcId="{669576AF-D71E-421D-BCCB-AE7E3C8AD1C5}" destId="{DEC5D4A7-CC3B-4848-BAC8-8EA8F3033643}" srcOrd="0" destOrd="0" presId="urn:microsoft.com/office/officeart/2018/2/layout/IconCircleList"/>
    <dgm:cxn modelId="{0DEF9E80-5C80-D040-B2F0-451F68C8C6CA}" type="presParOf" srcId="{669576AF-D71E-421D-BCCB-AE7E3C8AD1C5}" destId="{FE50741B-BFD9-4B10-8686-9EB2B6D1F833}" srcOrd="1" destOrd="0" presId="urn:microsoft.com/office/officeart/2018/2/layout/IconCircleList"/>
    <dgm:cxn modelId="{2A7C064F-7E9C-6746-89FB-85082A70D7C0}" type="presParOf" srcId="{669576AF-D71E-421D-BCCB-AE7E3C8AD1C5}" destId="{2C603078-008A-4109-8448-398A57B7B688}" srcOrd="2" destOrd="0" presId="urn:microsoft.com/office/officeart/2018/2/layout/IconCircleList"/>
    <dgm:cxn modelId="{BEAFFC6D-28F0-9142-B474-B72D467D1340}" type="presParOf" srcId="{669576AF-D71E-421D-BCCB-AE7E3C8AD1C5}" destId="{6CD27C37-5966-4F94-A4F8-E45359315208}" srcOrd="3" destOrd="0" presId="urn:microsoft.com/office/officeart/2018/2/layout/IconCircleList"/>
    <dgm:cxn modelId="{F5AB64F7-97CF-3F41-9988-650CB42F88DB}" type="presParOf" srcId="{3E3441A4-C77F-43D4-91D5-4AD9589216B8}" destId="{13674866-BE77-46CF-9CB0-3B509815A0E9}" srcOrd="3" destOrd="0" presId="urn:microsoft.com/office/officeart/2018/2/layout/IconCircleList"/>
    <dgm:cxn modelId="{944DD5A9-F679-1A4C-A771-4BD64F37BB6E}" type="presParOf" srcId="{3E3441A4-C77F-43D4-91D5-4AD9589216B8}" destId="{5BF2DEF4-4E92-4465-801E-CE446B678206}" srcOrd="4" destOrd="0" presId="urn:microsoft.com/office/officeart/2018/2/layout/IconCircleList"/>
    <dgm:cxn modelId="{36B21859-CE4D-854C-AA45-13C777E4D356}" type="presParOf" srcId="{5BF2DEF4-4E92-4465-801E-CE446B678206}" destId="{1942E041-B04B-4068-BE8A-AEB909A1F68E}" srcOrd="0" destOrd="0" presId="urn:microsoft.com/office/officeart/2018/2/layout/IconCircleList"/>
    <dgm:cxn modelId="{85E3173E-AE3B-4C4E-BBEE-95CE01E6CC68}" type="presParOf" srcId="{5BF2DEF4-4E92-4465-801E-CE446B678206}" destId="{080BF54A-6C4B-4761-8B66-A8A27DF689B1}" srcOrd="1" destOrd="0" presId="urn:microsoft.com/office/officeart/2018/2/layout/IconCircleList"/>
    <dgm:cxn modelId="{BA188FF1-34BD-7341-97EB-373EE2FEE97C}" type="presParOf" srcId="{5BF2DEF4-4E92-4465-801E-CE446B678206}" destId="{F83C37B3-1A7D-4471-8023-189C83FCB794}" srcOrd="2" destOrd="0" presId="urn:microsoft.com/office/officeart/2018/2/layout/IconCircleList"/>
    <dgm:cxn modelId="{8E48E71A-4B0C-C441-8FBE-6E5BE71EBEB1}" type="presParOf" srcId="{5BF2DEF4-4E92-4465-801E-CE446B678206}" destId="{4E2EF067-31FF-4671-A18F-CE0E0750EB17}" srcOrd="3" destOrd="0" presId="urn:microsoft.com/office/officeart/2018/2/layout/IconCircleList"/>
    <dgm:cxn modelId="{90A34C82-D692-D840-9A03-5BC860A8F34E}" type="presParOf" srcId="{3E3441A4-C77F-43D4-91D5-4AD9589216B8}" destId="{F4325015-0239-40B6-8840-7B7AB7CADF95}" srcOrd="5" destOrd="0" presId="urn:microsoft.com/office/officeart/2018/2/layout/IconCircleList"/>
    <dgm:cxn modelId="{41FF04BD-4D46-AC4A-AE96-9C504BC4B933}" type="presParOf" srcId="{3E3441A4-C77F-43D4-91D5-4AD9589216B8}" destId="{2B94B4DE-5F70-4E65-BDCE-2AD62917DB52}" srcOrd="6" destOrd="0" presId="urn:microsoft.com/office/officeart/2018/2/layout/IconCircleList"/>
    <dgm:cxn modelId="{54B0B3CC-D6B7-D849-9F13-F8F200B5439A}" type="presParOf" srcId="{2B94B4DE-5F70-4E65-BDCE-2AD62917DB52}" destId="{24313CEA-3336-4197-905A-7456C085940E}" srcOrd="0" destOrd="0" presId="urn:microsoft.com/office/officeart/2018/2/layout/IconCircleList"/>
    <dgm:cxn modelId="{9C072323-98F8-B64F-A871-42329F17CC75}" type="presParOf" srcId="{2B94B4DE-5F70-4E65-BDCE-2AD62917DB52}" destId="{7BC60CDD-35DF-45F5-9485-109AECCEA612}" srcOrd="1" destOrd="0" presId="urn:microsoft.com/office/officeart/2018/2/layout/IconCircleList"/>
    <dgm:cxn modelId="{CDF03104-D230-D440-9B92-9F1AF40239A2}" type="presParOf" srcId="{2B94B4DE-5F70-4E65-BDCE-2AD62917DB52}" destId="{47843537-A631-4A5B-BC1E-E1E782A37246}" srcOrd="2" destOrd="0" presId="urn:microsoft.com/office/officeart/2018/2/layout/IconCircleList"/>
    <dgm:cxn modelId="{DAE015DA-2380-1B46-B001-18801AA9D7A9}" type="presParOf" srcId="{2B94B4DE-5F70-4E65-BDCE-2AD62917DB52}" destId="{A1D1B561-1DE6-45FE-A424-D6B835DFBD9F}" srcOrd="3" destOrd="0" presId="urn:microsoft.com/office/officeart/2018/2/layout/IconCircleList"/>
    <dgm:cxn modelId="{4C65A3F6-1F29-1341-ABF8-E9BE3E9979BE}" type="presParOf" srcId="{3E3441A4-C77F-43D4-91D5-4AD9589216B8}" destId="{B64FE58F-EDD5-4EB8-BDF2-2F601107036F}" srcOrd="7" destOrd="0" presId="urn:microsoft.com/office/officeart/2018/2/layout/IconCircleList"/>
    <dgm:cxn modelId="{63BE861A-07E5-6A47-8A68-FEC8B88AC58B}" type="presParOf" srcId="{3E3441A4-C77F-43D4-91D5-4AD9589216B8}" destId="{50FA018B-7D37-4E83-BB94-AFAAD2088300}" srcOrd="8" destOrd="0" presId="urn:microsoft.com/office/officeart/2018/2/layout/IconCircleList"/>
    <dgm:cxn modelId="{C0B16DB8-56C7-C44A-804A-F2359EFA26BA}" type="presParOf" srcId="{50FA018B-7D37-4E83-BB94-AFAAD2088300}" destId="{5DAB076E-1CD6-4595-9AE8-70793778EA03}" srcOrd="0" destOrd="0" presId="urn:microsoft.com/office/officeart/2018/2/layout/IconCircleList"/>
    <dgm:cxn modelId="{E58D21FB-32E8-6045-8601-8212BA9A2183}" type="presParOf" srcId="{50FA018B-7D37-4E83-BB94-AFAAD2088300}" destId="{55E2FAA6-A56F-48D0-83FF-4B3004392727}" srcOrd="1" destOrd="0" presId="urn:microsoft.com/office/officeart/2018/2/layout/IconCircleList"/>
    <dgm:cxn modelId="{B6FD5989-72D1-D845-9014-3DA8CE76EFC5}" type="presParOf" srcId="{50FA018B-7D37-4E83-BB94-AFAAD2088300}" destId="{30112BEC-8B2C-49C7-A423-714DFB7A9DE9}" srcOrd="2" destOrd="0" presId="urn:microsoft.com/office/officeart/2018/2/layout/IconCircleList"/>
    <dgm:cxn modelId="{319B692F-5A81-334B-8758-9D4AE8A91364}" type="presParOf" srcId="{50FA018B-7D37-4E83-BB94-AFAAD2088300}" destId="{DBCC622C-D5E3-41CB-AFA3-2F02CA75CE28}"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D2D2376-09AF-4B82-B32B-62B7B16F0B6C}" type="doc">
      <dgm:prSet loTypeId="urn:microsoft.com/office/officeart/2005/8/layout/process2" loCatId="process" qsTypeId="urn:microsoft.com/office/officeart/2005/8/quickstyle/simple1" qsCatId="simple" csTypeId="urn:microsoft.com/office/officeart/2005/8/colors/colorful2" csCatId="colorful"/>
      <dgm:spPr/>
      <dgm:t>
        <a:bodyPr/>
        <a:lstStyle/>
        <a:p>
          <a:endParaRPr lang="en-US"/>
        </a:p>
      </dgm:t>
    </dgm:pt>
    <dgm:pt modelId="{0E4A7613-856A-4598-9892-20228FEEF64D}">
      <dgm:prSet/>
      <dgm:spPr/>
      <dgm:t>
        <a:bodyPr/>
        <a:lstStyle/>
        <a:p>
          <a:r>
            <a:rPr lang="en-US"/>
            <a:t>NOT TO BELIEVED AT ALL</a:t>
          </a:r>
        </a:p>
      </dgm:t>
    </dgm:pt>
    <dgm:pt modelId="{88CB161B-9272-4DEC-8E28-F5FA3575BBD6}" type="parTrans" cxnId="{1544CD09-F352-42FD-B416-F8D5E47CBD25}">
      <dgm:prSet/>
      <dgm:spPr/>
      <dgm:t>
        <a:bodyPr/>
        <a:lstStyle/>
        <a:p>
          <a:endParaRPr lang="en-US"/>
        </a:p>
      </dgm:t>
    </dgm:pt>
    <dgm:pt modelId="{29F6EEF0-C9C1-48BC-84AC-58E39FB73399}" type="sibTrans" cxnId="{1544CD09-F352-42FD-B416-F8D5E47CBD25}">
      <dgm:prSet/>
      <dgm:spPr/>
      <dgm:t>
        <a:bodyPr/>
        <a:lstStyle/>
        <a:p>
          <a:endParaRPr lang="en-US"/>
        </a:p>
      </dgm:t>
    </dgm:pt>
    <dgm:pt modelId="{FD33FDE7-758B-4305-AFB2-475F1F7F2D6E}">
      <dgm:prSet/>
      <dgm:spPr/>
      <dgm:t>
        <a:bodyPr/>
        <a:lstStyle/>
        <a:p>
          <a:r>
            <a:rPr lang="en-US"/>
            <a:t>SOME OF IT IS BELIEVABLE BUT TO THE EXTENT IT INCRIMINATES YOUR CLIENT IT IS NOT TO BE BELIEVED</a:t>
          </a:r>
        </a:p>
      </dgm:t>
    </dgm:pt>
    <dgm:pt modelId="{1E3BE0FB-3B2E-4705-BF16-3910B8E40071}" type="parTrans" cxnId="{2545A9DB-0752-42E7-942C-2B03C2B9A516}">
      <dgm:prSet/>
      <dgm:spPr/>
      <dgm:t>
        <a:bodyPr/>
        <a:lstStyle/>
        <a:p>
          <a:endParaRPr lang="en-US"/>
        </a:p>
      </dgm:t>
    </dgm:pt>
    <dgm:pt modelId="{A7F9B3B7-DD7B-4E4C-889C-B88AB351490E}" type="sibTrans" cxnId="{2545A9DB-0752-42E7-942C-2B03C2B9A516}">
      <dgm:prSet/>
      <dgm:spPr/>
      <dgm:t>
        <a:bodyPr/>
        <a:lstStyle/>
        <a:p>
          <a:endParaRPr lang="en-US"/>
        </a:p>
      </dgm:t>
    </dgm:pt>
    <dgm:pt modelId="{3DBC8358-E40A-41A4-83CF-01A0C5DA1F69}">
      <dgm:prSet/>
      <dgm:spPr/>
      <dgm:t>
        <a:bodyPr/>
        <a:lstStyle/>
        <a:p>
          <a:r>
            <a:rPr lang="en-US"/>
            <a:t>BELIEVE THEM BUT SEE HOW DIRTY THE GOVERNMENT IS HERE AND IT COMPROMISES PROOF BEYOND A REASONABLE DOUBT</a:t>
          </a:r>
        </a:p>
      </dgm:t>
    </dgm:pt>
    <dgm:pt modelId="{380D1F4C-FB21-4810-BE61-3C57B0242457}" type="parTrans" cxnId="{79638E7A-0A8F-4701-9701-C96C29A1D23F}">
      <dgm:prSet/>
      <dgm:spPr/>
      <dgm:t>
        <a:bodyPr/>
        <a:lstStyle/>
        <a:p>
          <a:endParaRPr lang="en-US"/>
        </a:p>
      </dgm:t>
    </dgm:pt>
    <dgm:pt modelId="{DC54A392-5F7E-448D-AA50-CA31526721EF}" type="sibTrans" cxnId="{79638E7A-0A8F-4701-9701-C96C29A1D23F}">
      <dgm:prSet/>
      <dgm:spPr/>
      <dgm:t>
        <a:bodyPr/>
        <a:lstStyle/>
        <a:p>
          <a:endParaRPr lang="en-US"/>
        </a:p>
      </dgm:t>
    </dgm:pt>
    <dgm:pt modelId="{B84DBF14-1122-C041-B80F-973AE60BE318}" type="pres">
      <dgm:prSet presAssocID="{6D2D2376-09AF-4B82-B32B-62B7B16F0B6C}" presName="linearFlow" presStyleCnt="0">
        <dgm:presLayoutVars>
          <dgm:resizeHandles val="exact"/>
        </dgm:presLayoutVars>
      </dgm:prSet>
      <dgm:spPr/>
    </dgm:pt>
    <dgm:pt modelId="{FDD9C36C-20A4-2041-ABB4-E7815DB01511}" type="pres">
      <dgm:prSet presAssocID="{0E4A7613-856A-4598-9892-20228FEEF64D}" presName="node" presStyleLbl="node1" presStyleIdx="0" presStyleCnt="3">
        <dgm:presLayoutVars>
          <dgm:bulletEnabled val="1"/>
        </dgm:presLayoutVars>
      </dgm:prSet>
      <dgm:spPr/>
    </dgm:pt>
    <dgm:pt modelId="{D14F898C-50D7-C343-955F-867241A4B51A}" type="pres">
      <dgm:prSet presAssocID="{29F6EEF0-C9C1-48BC-84AC-58E39FB73399}" presName="sibTrans" presStyleLbl="sibTrans2D1" presStyleIdx="0" presStyleCnt="2"/>
      <dgm:spPr/>
    </dgm:pt>
    <dgm:pt modelId="{39ADBD95-1760-3C4B-9F75-44910E8B5584}" type="pres">
      <dgm:prSet presAssocID="{29F6EEF0-C9C1-48BC-84AC-58E39FB73399}" presName="connectorText" presStyleLbl="sibTrans2D1" presStyleIdx="0" presStyleCnt="2"/>
      <dgm:spPr/>
    </dgm:pt>
    <dgm:pt modelId="{B0C2A8F9-EB88-9B47-9B9E-AEF1A3D5C926}" type="pres">
      <dgm:prSet presAssocID="{FD33FDE7-758B-4305-AFB2-475F1F7F2D6E}" presName="node" presStyleLbl="node1" presStyleIdx="1" presStyleCnt="3">
        <dgm:presLayoutVars>
          <dgm:bulletEnabled val="1"/>
        </dgm:presLayoutVars>
      </dgm:prSet>
      <dgm:spPr/>
    </dgm:pt>
    <dgm:pt modelId="{ADFC051A-3C1F-9E41-825F-028D72622FAF}" type="pres">
      <dgm:prSet presAssocID="{A7F9B3B7-DD7B-4E4C-889C-B88AB351490E}" presName="sibTrans" presStyleLbl="sibTrans2D1" presStyleIdx="1" presStyleCnt="2"/>
      <dgm:spPr/>
    </dgm:pt>
    <dgm:pt modelId="{5A64A2B6-87C4-8046-86D6-82407F5B8285}" type="pres">
      <dgm:prSet presAssocID="{A7F9B3B7-DD7B-4E4C-889C-B88AB351490E}" presName="connectorText" presStyleLbl="sibTrans2D1" presStyleIdx="1" presStyleCnt="2"/>
      <dgm:spPr/>
    </dgm:pt>
    <dgm:pt modelId="{07056179-3E80-4B46-AB95-9BDFD93C20A0}" type="pres">
      <dgm:prSet presAssocID="{3DBC8358-E40A-41A4-83CF-01A0C5DA1F69}" presName="node" presStyleLbl="node1" presStyleIdx="2" presStyleCnt="3">
        <dgm:presLayoutVars>
          <dgm:bulletEnabled val="1"/>
        </dgm:presLayoutVars>
      </dgm:prSet>
      <dgm:spPr/>
    </dgm:pt>
  </dgm:ptLst>
  <dgm:cxnLst>
    <dgm:cxn modelId="{1544CD09-F352-42FD-B416-F8D5E47CBD25}" srcId="{6D2D2376-09AF-4B82-B32B-62B7B16F0B6C}" destId="{0E4A7613-856A-4598-9892-20228FEEF64D}" srcOrd="0" destOrd="0" parTransId="{88CB161B-9272-4DEC-8E28-F5FA3575BBD6}" sibTransId="{29F6EEF0-C9C1-48BC-84AC-58E39FB73399}"/>
    <dgm:cxn modelId="{D08AE82B-5F10-6048-AD72-746BD2F3664C}" type="presOf" srcId="{FD33FDE7-758B-4305-AFB2-475F1F7F2D6E}" destId="{B0C2A8F9-EB88-9B47-9B9E-AEF1A3D5C926}" srcOrd="0" destOrd="0" presId="urn:microsoft.com/office/officeart/2005/8/layout/process2"/>
    <dgm:cxn modelId="{0D274F35-D1F7-714B-8A59-621E33D8FC62}" type="presOf" srcId="{29F6EEF0-C9C1-48BC-84AC-58E39FB73399}" destId="{D14F898C-50D7-C343-955F-867241A4B51A}" srcOrd="0" destOrd="0" presId="urn:microsoft.com/office/officeart/2005/8/layout/process2"/>
    <dgm:cxn modelId="{A67CF274-427B-154F-AA75-C295FC32DCB9}" type="presOf" srcId="{0E4A7613-856A-4598-9892-20228FEEF64D}" destId="{FDD9C36C-20A4-2041-ABB4-E7815DB01511}" srcOrd="0" destOrd="0" presId="urn:microsoft.com/office/officeart/2005/8/layout/process2"/>
    <dgm:cxn modelId="{79638E7A-0A8F-4701-9701-C96C29A1D23F}" srcId="{6D2D2376-09AF-4B82-B32B-62B7B16F0B6C}" destId="{3DBC8358-E40A-41A4-83CF-01A0C5DA1F69}" srcOrd="2" destOrd="0" parTransId="{380D1F4C-FB21-4810-BE61-3C57B0242457}" sibTransId="{DC54A392-5F7E-448D-AA50-CA31526721EF}"/>
    <dgm:cxn modelId="{BE69187B-838D-A44E-9987-4FE35133B883}" type="presOf" srcId="{3DBC8358-E40A-41A4-83CF-01A0C5DA1F69}" destId="{07056179-3E80-4B46-AB95-9BDFD93C20A0}" srcOrd="0" destOrd="0" presId="urn:microsoft.com/office/officeart/2005/8/layout/process2"/>
    <dgm:cxn modelId="{70CDEAA0-B6EE-2744-AA26-4E3D8D7186C0}" type="presOf" srcId="{6D2D2376-09AF-4B82-B32B-62B7B16F0B6C}" destId="{B84DBF14-1122-C041-B80F-973AE60BE318}" srcOrd="0" destOrd="0" presId="urn:microsoft.com/office/officeart/2005/8/layout/process2"/>
    <dgm:cxn modelId="{695786A1-B962-784B-9209-5E49CF1D1F80}" type="presOf" srcId="{A7F9B3B7-DD7B-4E4C-889C-B88AB351490E}" destId="{5A64A2B6-87C4-8046-86D6-82407F5B8285}" srcOrd="1" destOrd="0" presId="urn:microsoft.com/office/officeart/2005/8/layout/process2"/>
    <dgm:cxn modelId="{81526CB0-585C-3A42-856C-63A4D88DDD23}" type="presOf" srcId="{29F6EEF0-C9C1-48BC-84AC-58E39FB73399}" destId="{39ADBD95-1760-3C4B-9F75-44910E8B5584}" srcOrd="1" destOrd="0" presId="urn:microsoft.com/office/officeart/2005/8/layout/process2"/>
    <dgm:cxn modelId="{A0BBABC0-8F50-DD47-93E0-6BB38F733FB6}" type="presOf" srcId="{A7F9B3B7-DD7B-4E4C-889C-B88AB351490E}" destId="{ADFC051A-3C1F-9E41-825F-028D72622FAF}" srcOrd="0" destOrd="0" presId="urn:microsoft.com/office/officeart/2005/8/layout/process2"/>
    <dgm:cxn modelId="{2545A9DB-0752-42E7-942C-2B03C2B9A516}" srcId="{6D2D2376-09AF-4B82-B32B-62B7B16F0B6C}" destId="{FD33FDE7-758B-4305-AFB2-475F1F7F2D6E}" srcOrd="1" destOrd="0" parTransId="{1E3BE0FB-3B2E-4705-BF16-3910B8E40071}" sibTransId="{A7F9B3B7-DD7B-4E4C-889C-B88AB351490E}"/>
    <dgm:cxn modelId="{71C37092-89FA-694D-8542-BEEA88D2133E}" type="presParOf" srcId="{B84DBF14-1122-C041-B80F-973AE60BE318}" destId="{FDD9C36C-20A4-2041-ABB4-E7815DB01511}" srcOrd="0" destOrd="0" presId="urn:microsoft.com/office/officeart/2005/8/layout/process2"/>
    <dgm:cxn modelId="{DA91FA64-50BA-1B41-BA75-888B35AB9AA0}" type="presParOf" srcId="{B84DBF14-1122-C041-B80F-973AE60BE318}" destId="{D14F898C-50D7-C343-955F-867241A4B51A}" srcOrd="1" destOrd="0" presId="urn:microsoft.com/office/officeart/2005/8/layout/process2"/>
    <dgm:cxn modelId="{2DB8676D-3F1A-C043-A56E-67363A0E0324}" type="presParOf" srcId="{D14F898C-50D7-C343-955F-867241A4B51A}" destId="{39ADBD95-1760-3C4B-9F75-44910E8B5584}" srcOrd="0" destOrd="0" presId="urn:microsoft.com/office/officeart/2005/8/layout/process2"/>
    <dgm:cxn modelId="{E80A36F4-089D-5C46-82E0-4DA7845FD33D}" type="presParOf" srcId="{B84DBF14-1122-C041-B80F-973AE60BE318}" destId="{B0C2A8F9-EB88-9B47-9B9E-AEF1A3D5C926}" srcOrd="2" destOrd="0" presId="urn:microsoft.com/office/officeart/2005/8/layout/process2"/>
    <dgm:cxn modelId="{5EA6A293-CAFB-5E4F-92C2-611FF4C0540C}" type="presParOf" srcId="{B84DBF14-1122-C041-B80F-973AE60BE318}" destId="{ADFC051A-3C1F-9E41-825F-028D72622FAF}" srcOrd="3" destOrd="0" presId="urn:microsoft.com/office/officeart/2005/8/layout/process2"/>
    <dgm:cxn modelId="{9015E931-FC0A-A849-9CB5-28BBC39245E6}" type="presParOf" srcId="{ADFC051A-3C1F-9E41-825F-028D72622FAF}" destId="{5A64A2B6-87C4-8046-86D6-82407F5B8285}" srcOrd="0" destOrd="0" presId="urn:microsoft.com/office/officeart/2005/8/layout/process2"/>
    <dgm:cxn modelId="{0609550F-AA0E-D749-B84F-F8DC0439A1C8}" type="presParOf" srcId="{B84DBF14-1122-C041-B80F-973AE60BE318}" destId="{07056179-3E80-4B46-AB95-9BDFD93C20A0}" srcOrd="4"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BD96D-7663-4D55-9310-826865C816E9}">
      <dsp:nvSpPr>
        <dsp:cNvPr id="0" name=""/>
        <dsp:cNvSpPr/>
      </dsp:nvSpPr>
      <dsp:spPr>
        <a:xfrm>
          <a:off x="555386" y="739774"/>
          <a:ext cx="1445223" cy="1445223"/>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973E31-3A81-4D74-A7C1-538B380CE543}">
      <dsp:nvSpPr>
        <dsp:cNvPr id="0" name=""/>
        <dsp:cNvSpPr/>
      </dsp:nvSpPr>
      <dsp:spPr>
        <a:xfrm>
          <a:off x="863384" y="1047772"/>
          <a:ext cx="829226" cy="8292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C51AC18-E8D5-4666-AEC5-541375AF89B6}">
      <dsp:nvSpPr>
        <dsp:cNvPr id="0" name=""/>
        <dsp:cNvSpPr/>
      </dsp:nvSpPr>
      <dsp:spPr>
        <a:xfrm>
          <a:off x="93388" y="2635148"/>
          <a:ext cx="236921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FRAUD</a:t>
          </a:r>
        </a:p>
      </dsp:txBody>
      <dsp:txXfrm>
        <a:off x="93388" y="2635148"/>
        <a:ext cx="2369218" cy="720000"/>
      </dsp:txXfrm>
    </dsp:sp>
    <dsp:sp modelId="{59EA6122-799D-4372-BE1E-BD0F814C630E}">
      <dsp:nvSpPr>
        <dsp:cNvPr id="0" name=""/>
        <dsp:cNvSpPr/>
      </dsp:nvSpPr>
      <dsp:spPr>
        <a:xfrm>
          <a:off x="3339217" y="739774"/>
          <a:ext cx="1445223" cy="1445223"/>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820B5F-5164-4CD7-AE4F-C7724A5D675B}">
      <dsp:nvSpPr>
        <dsp:cNvPr id="0" name=""/>
        <dsp:cNvSpPr/>
      </dsp:nvSpPr>
      <dsp:spPr>
        <a:xfrm>
          <a:off x="3647216" y="1047772"/>
          <a:ext cx="829226" cy="8292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2B82E39-3C5D-464A-9FBE-8F4E500AB84E}">
      <dsp:nvSpPr>
        <dsp:cNvPr id="0" name=""/>
        <dsp:cNvSpPr/>
      </dsp:nvSpPr>
      <dsp:spPr>
        <a:xfrm>
          <a:off x="2877220" y="2635148"/>
          <a:ext cx="236921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BREACH OF CONTRACT</a:t>
          </a:r>
        </a:p>
      </dsp:txBody>
      <dsp:txXfrm>
        <a:off x="2877220" y="2635148"/>
        <a:ext cx="2369218" cy="720000"/>
      </dsp:txXfrm>
    </dsp:sp>
    <dsp:sp modelId="{A5B3A8B5-F512-43F0-94F1-464722B20C0E}">
      <dsp:nvSpPr>
        <dsp:cNvPr id="0" name=""/>
        <dsp:cNvSpPr/>
      </dsp:nvSpPr>
      <dsp:spPr>
        <a:xfrm>
          <a:off x="6123049" y="739774"/>
          <a:ext cx="1445223" cy="1445223"/>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C466AC2-AFB9-46EB-96D2-4D24F84D5D9E}">
      <dsp:nvSpPr>
        <dsp:cNvPr id="0" name=""/>
        <dsp:cNvSpPr/>
      </dsp:nvSpPr>
      <dsp:spPr>
        <a:xfrm>
          <a:off x="6431047" y="1047772"/>
          <a:ext cx="829226" cy="8292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E9D8CB-50A3-40F0-958C-3C6454D63BC7}">
      <dsp:nvSpPr>
        <dsp:cNvPr id="0" name=""/>
        <dsp:cNvSpPr/>
      </dsp:nvSpPr>
      <dsp:spPr>
        <a:xfrm>
          <a:off x="5661051" y="2635148"/>
          <a:ext cx="236921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PERSONAL INJURY</a:t>
          </a:r>
        </a:p>
      </dsp:txBody>
      <dsp:txXfrm>
        <a:off x="5661051" y="2635148"/>
        <a:ext cx="2369218" cy="720000"/>
      </dsp:txXfrm>
    </dsp:sp>
    <dsp:sp modelId="{DCD09CDF-A412-4FC2-91C5-55FD6E89ED27}">
      <dsp:nvSpPr>
        <dsp:cNvPr id="0" name=""/>
        <dsp:cNvSpPr/>
      </dsp:nvSpPr>
      <dsp:spPr>
        <a:xfrm>
          <a:off x="8906880" y="739774"/>
          <a:ext cx="1445223" cy="1445223"/>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C61B12-E054-4044-98AB-55C44A82E374}">
      <dsp:nvSpPr>
        <dsp:cNvPr id="0" name=""/>
        <dsp:cNvSpPr/>
      </dsp:nvSpPr>
      <dsp:spPr>
        <a:xfrm>
          <a:off x="9214878" y="1047772"/>
          <a:ext cx="829226" cy="8292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F587C5-22A1-4954-81D7-1273A4C734F8}">
      <dsp:nvSpPr>
        <dsp:cNvPr id="0" name=""/>
        <dsp:cNvSpPr/>
      </dsp:nvSpPr>
      <dsp:spPr>
        <a:xfrm>
          <a:off x="8444882" y="2635148"/>
          <a:ext cx="2369218"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90000"/>
            </a:lnSpc>
            <a:spcBef>
              <a:spcPct val="0"/>
            </a:spcBef>
            <a:spcAft>
              <a:spcPct val="35000"/>
            </a:spcAft>
            <a:buNone/>
            <a:defRPr cap="all"/>
          </a:pPr>
          <a:r>
            <a:rPr lang="en-US" sz="2500" kern="1200"/>
            <a:t>DEBT COLLECTION</a:t>
          </a:r>
        </a:p>
      </dsp:txBody>
      <dsp:txXfrm>
        <a:off x="8444882" y="2635148"/>
        <a:ext cx="2369218"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F4A58-7E01-064F-83BD-B1F6123C6731}">
      <dsp:nvSpPr>
        <dsp:cNvPr id="0" name=""/>
        <dsp:cNvSpPr/>
      </dsp:nvSpPr>
      <dsp:spPr>
        <a:xfrm>
          <a:off x="3195" y="1202626"/>
          <a:ext cx="2281625" cy="14488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4596EF-3128-2449-800A-6370964EAE5D}">
      <dsp:nvSpPr>
        <dsp:cNvPr id="0" name=""/>
        <dsp:cNvSpPr/>
      </dsp:nvSpPr>
      <dsp:spPr>
        <a:xfrm>
          <a:off x="256709" y="1443464"/>
          <a:ext cx="2281625" cy="144883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PROPERTY PURCHASED </a:t>
          </a:r>
        </a:p>
      </dsp:txBody>
      <dsp:txXfrm>
        <a:off x="299144" y="1485899"/>
        <a:ext cx="2196755" cy="1363962"/>
      </dsp:txXfrm>
    </dsp:sp>
    <dsp:sp modelId="{5668CF79-D7E4-5C41-9B8F-D55F5583EE3C}">
      <dsp:nvSpPr>
        <dsp:cNvPr id="0" name=""/>
        <dsp:cNvSpPr/>
      </dsp:nvSpPr>
      <dsp:spPr>
        <a:xfrm>
          <a:off x="2791848" y="1202626"/>
          <a:ext cx="2281625" cy="14488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667EE8-34F1-5D49-8EDB-1F294640F65C}">
      <dsp:nvSpPr>
        <dsp:cNvPr id="0" name=""/>
        <dsp:cNvSpPr/>
      </dsp:nvSpPr>
      <dsp:spPr>
        <a:xfrm>
          <a:off x="3045362" y="1443464"/>
          <a:ext cx="2281625" cy="144883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PROPERTY SOLD</a:t>
          </a:r>
        </a:p>
      </dsp:txBody>
      <dsp:txXfrm>
        <a:off x="3087797" y="1485899"/>
        <a:ext cx="2196755" cy="1363962"/>
      </dsp:txXfrm>
    </dsp:sp>
    <dsp:sp modelId="{6F01B25C-A9E1-F340-AF18-1491BC3C6A4E}">
      <dsp:nvSpPr>
        <dsp:cNvPr id="0" name=""/>
        <dsp:cNvSpPr/>
      </dsp:nvSpPr>
      <dsp:spPr>
        <a:xfrm>
          <a:off x="5580501" y="1202626"/>
          <a:ext cx="2281625" cy="14488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02E169-C8F7-5E4B-B8CE-BAECC5D50669}">
      <dsp:nvSpPr>
        <dsp:cNvPr id="0" name=""/>
        <dsp:cNvSpPr/>
      </dsp:nvSpPr>
      <dsp:spPr>
        <a:xfrm>
          <a:off x="5834015" y="1443464"/>
          <a:ext cx="2281625" cy="144883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MORTGAGE COMPANIES</a:t>
          </a:r>
        </a:p>
      </dsp:txBody>
      <dsp:txXfrm>
        <a:off x="5876450" y="1485899"/>
        <a:ext cx="2196755" cy="1363962"/>
      </dsp:txXfrm>
    </dsp:sp>
    <dsp:sp modelId="{375BDAF7-B0DC-E746-9615-BA7F6B68F6CD}">
      <dsp:nvSpPr>
        <dsp:cNvPr id="0" name=""/>
        <dsp:cNvSpPr/>
      </dsp:nvSpPr>
      <dsp:spPr>
        <a:xfrm>
          <a:off x="8369155" y="1202626"/>
          <a:ext cx="2281625" cy="1448832"/>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4D8F9F-5C21-6D44-8777-2F294FE5E6D0}">
      <dsp:nvSpPr>
        <dsp:cNvPr id="0" name=""/>
        <dsp:cNvSpPr/>
      </dsp:nvSpPr>
      <dsp:spPr>
        <a:xfrm>
          <a:off x="8622669" y="1443464"/>
          <a:ext cx="2281625" cy="1448832"/>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US" sz="2600" kern="1200"/>
            <a:t>LOAN APPLICATION INFORMATION</a:t>
          </a:r>
        </a:p>
      </dsp:txBody>
      <dsp:txXfrm>
        <a:off x="8665104" y="1485899"/>
        <a:ext cx="2196755" cy="13639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2863C7-47E5-4945-BD7C-FBE31908F24E}">
      <dsp:nvSpPr>
        <dsp:cNvPr id="0" name=""/>
        <dsp:cNvSpPr/>
      </dsp:nvSpPr>
      <dsp:spPr>
        <a:xfrm>
          <a:off x="0" y="4775"/>
          <a:ext cx="6513603" cy="81046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71EE93-9093-4885-A31C-9119BEF3A14D}">
      <dsp:nvSpPr>
        <dsp:cNvPr id="0" name=""/>
        <dsp:cNvSpPr/>
      </dsp:nvSpPr>
      <dsp:spPr>
        <a:xfrm>
          <a:off x="245165" y="187130"/>
          <a:ext cx="445755" cy="44575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F7A9684-940C-47D8-AAD1-53887DF5A0AE}">
      <dsp:nvSpPr>
        <dsp:cNvPr id="0" name=""/>
        <dsp:cNvSpPr/>
      </dsp:nvSpPr>
      <dsp:spPr>
        <a:xfrm>
          <a:off x="936087" y="4775"/>
          <a:ext cx="2931121" cy="81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74" tIns="85774" rIns="85774" bIns="85774" numCol="1" spcCol="1270" anchor="ctr" anchorCtr="0">
          <a:noAutofit/>
        </a:bodyPr>
        <a:lstStyle/>
        <a:p>
          <a:pPr marL="0" lvl="0" indent="0" algn="l" defTabSz="844550">
            <a:lnSpc>
              <a:spcPct val="90000"/>
            </a:lnSpc>
            <a:spcBef>
              <a:spcPct val="0"/>
            </a:spcBef>
            <a:spcAft>
              <a:spcPct val="35000"/>
            </a:spcAft>
            <a:buNone/>
          </a:pPr>
          <a:r>
            <a:rPr lang="en-US" sz="1900" kern="1200"/>
            <a:t>PRIOR ACTS OF DISHONESTY</a:t>
          </a:r>
        </a:p>
      </dsp:txBody>
      <dsp:txXfrm>
        <a:off x="936087" y="4775"/>
        <a:ext cx="2931121" cy="810465"/>
      </dsp:txXfrm>
    </dsp:sp>
    <dsp:sp modelId="{F2BFEF3B-F2DF-439E-AB78-06FF31ABA52F}">
      <dsp:nvSpPr>
        <dsp:cNvPr id="0" name=""/>
        <dsp:cNvSpPr/>
      </dsp:nvSpPr>
      <dsp:spPr>
        <a:xfrm>
          <a:off x="3867209" y="4775"/>
          <a:ext cx="2645479" cy="81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74" tIns="85774" rIns="85774" bIns="85774" numCol="1" spcCol="1270" anchor="ctr" anchorCtr="0">
          <a:noAutofit/>
        </a:bodyPr>
        <a:lstStyle/>
        <a:p>
          <a:pPr marL="0" lvl="0" indent="0" algn="l" defTabSz="488950">
            <a:lnSpc>
              <a:spcPct val="90000"/>
            </a:lnSpc>
            <a:spcBef>
              <a:spcPct val="0"/>
            </a:spcBef>
            <a:spcAft>
              <a:spcPct val="35000"/>
            </a:spcAft>
            <a:buNone/>
          </a:pPr>
          <a:r>
            <a:rPr lang="en-US" sz="1100" kern="1200" dirty="0"/>
            <a:t>USE OF ALIASES, FALSE DATES OF BIRTH, INCORRECT SOCIAL</a:t>
          </a:r>
        </a:p>
        <a:p>
          <a:pPr marL="57150" lvl="1" indent="-57150" algn="l" defTabSz="488950">
            <a:lnSpc>
              <a:spcPct val="90000"/>
            </a:lnSpc>
            <a:spcBef>
              <a:spcPct val="0"/>
            </a:spcBef>
            <a:spcAft>
              <a:spcPct val="15000"/>
            </a:spcAft>
            <a:buChar char="•"/>
          </a:pPr>
          <a:r>
            <a:rPr lang="en-US" sz="1100" kern="1200" dirty="0"/>
            <a:t>PURPOSE-AVOID DETECTION, PERPETRATE A FRAUD</a:t>
          </a:r>
        </a:p>
      </dsp:txBody>
      <dsp:txXfrm>
        <a:off x="3867209" y="4775"/>
        <a:ext cx="2645479" cy="810465"/>
      </dsp:txXfrm>
    </dsp:sp>
    <dsp:sp modelId="{C52CE7F8-3A48-458C-9290-858023771089}">
      <dsp:nvSpPr>
        <dsp:cNvPr id="0" name=""/>
        <dsp:cNvSpPr/>
      </dsp:nvSpPr>
      <dsp:spPr>
        <a:xfrm>
          <a:off x="0" y="1017857"/>
          <a:ext cx="6513603" cy="810465"/>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9F9577-8338-491B-8271-97F438FB4E57}">
      <dsp:nvSpPr>
        <dsp:cNvPr id="0" name=""/>
        <dsp:cNvSpPr/>
      </dsp:nvSpPr>
      <dsp:spPr>
        <a:xfrm>
          <a:off x="245165" y="1200212"/>
          <a:ext cx="445755" cy="44575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C471B7F-F5B3-40BC-98EF-3AA4D6890678}">
      <dsp:nvSpPr>
        <dsp:cNvPr id="0" name=""/>
        <dsp:cNvSpPr/>
      </dsp:nvSpPr>
      <dsp:spPr>
        <a:xfrm>
          <a:off x="936087" y="1017857"/>
          <a:ext cx="5576601" cy="81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74" tIns="85774" rIns="85774" bIns="85774" numCol="1" spcCol="1270" anchor="ctr" anchorCtr="0">
          <a:noAutofit/>
        </a:bodyPr>
        <a:lstStyle/>
        <a:p>
          <a:pPr marL="0" lvl="0" indent="0" algn="l" defTabSz="844550">
            <a:lnSpc>
              <a:spcPct val="90000"/>
            </a:lnSpc>
            <a:spcBef>
              <a:spcPct val="0"/>
            </a:spcBef>
            <a:spcAft>
              <a:spcPct val="35000"/>
            </a:spcAft>
            <a:buNone/>
          </a:pPr>
          <a:r>
            <a:rPr lang="en-US" sz="1900" kern="1200"/>
            <a:t>Your Background research</a:t>
          </a:r>
        </a:p>
      </dsp:txBody>
      <dsp:txXfrm>
        <a:off x="936087" y="1017857"/>
        <a:ext cx="5576601" cy="810465"/>
      </dsp:txXfrm>
    </dsp:sp>
    <dsp:sp modelId="{28BFC1EE-D3D3-4F78-9C6F-20DB148E772C}">
      <dsp:nvSpPr>
        <dsp:cNvPr id="0" name=""/>
        <dsp:cNvSpPr/>
      </dsp:nvSpPr>
      <dsp:spPr>
        <a:xfrm>
          <a:off x="0" y="2030939"/>
          <a:ext cx="6513603" cy="81046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4A9EFCF-F0ED-4FF5-9E1B-95BF6D47F07F}">
      <dsp:nvSpPr>
        <dsp:cNvPr id="0" name=""/>
        <dsp:cNvSpPr/>
      </dsp:nvSpPr>
      <dsp:spPr>
        <a:xfrm>
          <a:off x="245165" y="2213294"/>
          <a:ext cx="445755" cy="44575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CF6CE06-0286-4CDB-BA3F-9F49A2C9CEFD}">
      <dsp:nvSpPr>
        <dsp:cNvPr id="0" name=""/>
        <dsp:cNvSpPr/>
      </dsp:nvSpPr>
      <dsp:spPr>
        <a:xfrm>
          <a:off x="936087" y="2030939"/>
          <a:ext cx="5576601" cy="81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74" tIns="85774" rIns="85774" bIns="85774" numCol="1" spcCol="1270" anchor="ctr" anchorCtr="0">
          <a:noAutofit/>
        </a:bodyPr>
        <a:lstStyle/>
        <a:p>
          <a:pPr marL="0" lvl="0" indent="0" algn="l" defTabSz="844550">
            <a:lnSpc>
              <a:spcPct val="90000"/>
            </a:lnSpc>
            <a:spcBef>
              <a:spcPct val="0"/>
            </a:spcBef>
            <a:spcAft>
              <a:spcPct val="35000"/>
            </a:spcAft>
            <a:buNone/>
          </a:pPr>
          <a:r>
            <a:rPr lang="en-US" sz="1900" kern="1200"/>
            <a:t>Loan applications</a:t>
          </a:r>
        </a:p>
      </dsp:txBody>
      <dsp:txXfrm>
        <a:off x="936087" y="2030939"/>
        <a:ext cx="5576601" cy="810465"/>
      </dsp:txXfrm>
    </dsp:sp>
    <dsp:sp modelId="{72E211F8-9089-419A-9185-99EF7ABF30CC}">
      <dsp:nvSpPr>
        <dsp:cNvPr id="0" name=""/>
        <dsp:cNvSpPr/>
      </dsp:nvSpPr>
      <dsp:spPr>
        <a:xfrm>
          <a:off x="0" y="3044021"/>
          <a:ext cx="6513603" cy="810465"/>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AA1F3E-6E01-4EB0-AD89-3B341A4A332A}">
      <dsp:nvSpPr>
        <dsp:cNvPr id="0" name=""/>
        <dsp:cNvSpPr/>
      </dsp:nvSpPr>
      <dsp:spPr>
        <a:xfrm>
          <a:off x="245165" y="3226375"/>
          <a:ext cx="445755" cy="44575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7F9F9FA-FB2B-4BB4-8DBD-E29CB891748F}">
      <dsp:nvSpPr>
        <dsp:cNvPr id="0" name=""/>
        <dsp:cNvSpPr/>
      </dsp:nvSpPr>
      <dsp:spPr>
        <a:xfrm>
          <a:off x="936087" y="3044021"/>
          <a:ext cx="5576601" cy="81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74" tIns="85774" rIns="85774" bIns="85774" numCol="1" spcCol="1270" anchor="ctr" anchorCtr="0">
          <a:noAutofit/>
        </a:bodyPr>
        <a:lstStyle/>
        <a:p>
          <a:pPr marL="0" lvl="0" indent="0" algn="l" defTabSz="844550">
            <a:lnSpc>
              <a:spcPct val="90000"/>
            </a:lnSpc>
            <a:spcBef>
              <a:spcPct val="0"/>
            </a:spcBef>
            <a:spcAft>
              <a:spcPct val="35000"/>
            </a:spcAft>
            <a:buNone/>
          </a:pPr>
          <a:r>
            <a:rPr lang="en-US" sz="1900" kern="1200"/>
            <a:t>Employment</a:t>
          </a:r>
        </a:p>
      </dsp:txBody>
      <dsp:txXfrm>
        <a:off x="936087" y="3044021"/>
        <a:ext cx="5576601" cy="810465"/>
      </dsp:txXfrm>
    </dsp:sp>
    <dsp:sp modelId="{B1866DF9-723D-4809-B7C5-98B7DAC28E0D}">
      <dsp:nvSpPr>
        <dsp:cNvPr id="0" name=""/>
        <dsp:cNvSpPr/>
      </dsp:nvSpPr>
      <dsp:spPr>
        <a:xfrm>
          <a:off x="0" y="4057102"/>
          <a:ext cx="6513603" cy="810465"/>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73DDE9-8361-4829-A856-7C62653A8EA4}">
      <dsp:nvSpPr>
        <dsp:cNvPr id="0" name=""/>
        <dsp:cNvSpPr/>
      </dsp:nvSpPr>
      <dsp:spPr>
        <a:xfrm>
          <a:off x="245165" y="4239457"/>
          <a:ext cx="445755" cy="44575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F6045D3-9FB5-4A5D-B4A5-FC5311928771}">
      <dsp:nvSpPr>
        <dsp:cNvPr id="0" name=""/>
        <dsp:cNvSpPr/>
      </dsp:nvSpPr>
      <dsp:spPr>
        <a:xfrm>
          <a:off x="936087" y="4057102"/>
          <a:ext cx="5576601" cy="81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74" tIns="85774" rIns="85774" bIns="85774" numCol="1" spcCol="1270" anchor="ctr" anchorCtr="0">
          <a:noAutofit/>
        </a:bodyPr>
        <a:lstStyle/>
        <a:p>
          <a:pPr marL="0" lvl="0" indent="0" algn="l" defTabSz="844550">
            <a:lnSpc>
              <a:spcPct val="90000"/>
            </a:lnSpc>
            <a:spcBef>
              <a:spcPct val="0"/>
            </a:spcBef>
            <a:spcAft>
              <a:spcPct val="35000"/>
            </a:spcAft>
            <a:buNone/>
          </a:pPr>
          <a:r>
            <a:rPr lang="en-US" sz="1900" kern="1200"/>
            <a:t>Prior Arrest-lying to law enforcement</a:t>
          </a:r>
        </a:p>
      </dsp:txBody>
      <dsp:txXfrm>
        <a:off x="936087" y="4057102"/>
        <a:ext cx="5576601" cy="810465"/>
      </dsp:txXfrm>
    </dsp:sp>
    <dsp:sp modelId="{6CBA2096-7A42-4B47-9534-212B2CB1283B}">
      <dsp:nvSpPr>
        <dsp:cNvPr id="0" name=""/>
        <dsp:cNvSpPr/>
      </dsp:nvSpPr>
      <dsp:spPr>
        <a:xfrm>
          <a:off x="0" y="5070184"/>
          <a:ext cx="6513603" cy="810465"/>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06736E8-9A41-44E9-9672-AEDCFC44A437}">
      <dsp:nvSpPr>
        <dsp:cNvPr id="0" name=""/>
        <dsp:cNvSpPr/>
      </dsp:nvSpPr>
      <dsp:spPr>
        <a:xfrm>
          <a:off x="245165" y="5252539"/>
          <a:ext cx="445755" cy="445755"/>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6D86CF-C579-470E-AA2E-D7C44058F69E}">
      <dsp:nvSpPr>
        <dsp:cNvPr id="0" name=""/>
        <dsp:cNvSpPr/>
      </dsp:nvSpPr>
      <dsp:spPr>
        <a:xfrm>
          <a:off x="936087" y="5070184"/>
          <a:ext cx="5576601" cy="8104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74" tIns="85774" rIns="85774" bIns="85774" numCol="1" spcCol="1270" anchor="ctr" anchorCtr="0">
          <a:noAutofit/>
        </a:bodyPr>
        <a:lstStyle/>
        <a:p>
          <a:pPr marL="0" lvl="0" indent="0" algn="l" defTabSz="844550">
            <a:lnSpc>
              <a:spcPct val="90000"/>
            </a:lnSpc>
            <a:spcBef>
              <a:spcPct val="0"/>
            </a:spcBef>
            <a:spcAft>
              <a:spcPct val="35000"/>
            </a:spcAft>
            <a:buNone/>
          </a:pPr>
          <a:r>
            <a:rPr lang="en-US" sz="1900" kern="1200"/>
            <a:t>Lies on bond applications</a:t>
          </a:r>
        </a:p>
      </dsp:txBody>
      <dsp:txXfrm>
        <a:off x="936087" y="5070184"/>
        <a:ext cx="5576601" cy="81046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05FF7F-6378-4906-B0DE-81BF4FDA1035}">
      <dsp:nvSpPr>
        <dsp:cNvPr id="0" name=""/>
        <dsp:cNvSpPr/>
      </dsp:nvSpPr>
      <dsp:spPr>
        <a:xfrm>
          <a:off x="107223" y="462289"/>
          <a:ext cx="900135" cy="90013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8241EA7-4CB1-4948-BF9A-2E9B193A467F}">
      <dsp:nvSpPr>
        <dsp:cNvPr id="0" name=""/>
        <dsp:cNvSpPr/>
      </dsp:nvSpPr>
      <dsp:spPr>
        <a:xfrm>
          <a:off x="296251" y="651317"/>
          <a:ext cx="522078" cy="5220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8922CEA-FFC1-482D-B995-36C9A37FE261}">
      <dsp:nvSpPr>
        <dsp:cNvPr id="0" name=""/>
        <dsp:cNvSpPr/>
      </dsp:nvSpPr>
      <dsp:spPr>
        <a:xfrm>
          <a:off x="1200244" y="462289"/>
          <a:ext cx="2121747" cy="900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FINANCIAL REWARDS</a:t>
          </a:r>
        </a:p>
      </dsp:txBody>
      <dsp:txXfrm>
        <a:off x="1200244" y="462289"/>
        <a:ext cx="2121747" cy="900135"/>
      </dsp:txXfrm>
    </dsp:sp>
    <dsp:sp modelId="{DEC5D4A7-CC3B-4848-BAC8-8EA8F3033643}">
      <dsp:nvSpPr>
        <dsp:cNvPr id="0" name=""/>
        <dsp:cNvSpPr/>
      </dsp:nvSpPr>
      <dsp:spPr>
        <a:xfrm>
          <a:off x="3691690" y="462289"/>
          <a:ext cx="900135" cy="90013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E50741B-BFD9-4B10-8686-9EB2B6D1F833}">
      <dsp:nvSpPr>
        <dsp:cNvPr id="0" name=""/>
        <dsp:cNvSpPr/>
      </dsp:nvSpPr>
      <dsp:spPr>
        <a:xfrm>
          <a:off x="3880719" y="651317"/>
          <a:ext cx="522078" cy="5220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C37-5966-4F94-A4F8-E45359315208}">
      <dsp:nvSpPr>
        <dsp:cNvPr id="0" name=""/>
        <dsp:cNvSpPr/>
      </dsp:nvSpPr>
      <dsp:spPr>
        <a:xfrm>
          <a:off x="4784712" y="462289"/>
          <a:ext cx="2121747" cy="900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dirty="0"/>
            <a:t>SENTENCE REDUCTIONS 5K.1 “I DON’T KNOW WHAT I WILL RECEIVE, I WAS JUST TOLD TO TELL THE TRUTH”</a:t>
          </a:r>
        </a:p>
      </dsp:txBody>
      <dsp:txXfrm>
        <a:off x="4784712" y="462289"/>
        <a:ext cx="2121747" cy="900135"/>
      </dsp:txXfrm>
    </dsp:sp>
    <dsp:sp modelId="{1942E041-B04B-4068-BE8A-AEB909A1F68E}">
      <dsp:nvSpPr>
        <dsp:cNvPr id="0" name=""/>
        <dsp:cNvSpPr/>
      </dsp:nvSpPr>
      <dsp:spPr>
        <a:xfrm>
          <a:off x="7276157" y="462289"/>
          <a:ext cx="900135" cy="90013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0BF54A-6C4B-4761-8B66-A8A27DF689B1}">
      <dsp:nvSpPr>
        <dsp:cNvPr id="0" name=""/>
        <dsp:cNvSpPr/>
      </dsp:nvSpPr>
      <dsp:spPr>
        <a:xfrm>
          <a:off x="7465186" y="651317"/>
          <a:ext cx="522078" cy="5220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E2EF067-31FF-4671-A18F-CE0E0750EB17}">
      <dsp:nvSpPr>
        <dsp:cNvPr id="0" name=""/>
        <dsp:cNvSpPr/>
      </dsp:nvSpPr>
      <dsp:spPr>
        <a:xfrm>
          <a:off x="8369179" y="462289"/>
          <a:ext cx="2121747" cy="900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RULE 35 MOTION-ONLY THE GOVERNMENT CAN FILE WITHIN A YEAR  OF SENTENCE</a:t>
          </a:r>
        </a:p>
      </dsp:txBody>
      <dsp:txXfrm>
        <a:off x="8369179" y="462289"/>
        <a:ext cx="2121747" cy="900135"/>
      </dsp:txXfrm>
    </dsp:sp>
    <dsp:sp modelId="{24313CEA-3336-4197-905A-7456C085940E}">
      <dsp:nvSpPr>
        <dsp:cNvPr id="0" name=""/>
        <dsp:cNvSpPr/>
      </dsp:nvSpPr>
      <dsp:spPr>
        <a:xfrm>
          <a:off x="107223" y="1920525"/>
          <a:ext cx="900135" cy="90013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BC60CDD-35DF-45F5-9485-109AECCEA612}">
      <dsp:nvSpPr>
        <dsp:cNvPr id="0" name=""/>
        <dsp:cNvSpPr/>
      </dsp:nvSpPr>
      <dsp:spPr>
        <a:xfrm>
          <a:off x="296251" y="2109554"/>
          <a:ext cx="522078" cy="52207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1D1B561-1DE6-45FE-A424-D6B835DFBD9F}">
      <dsp:nvSpPr>
        <dsp:cNvPr id="0" name=""/>
        <dsp:cNvSpPr/>
      </dsp:nvSpPr>
      <dsp:spPr>
        <a:xfrm>
          <a:off x="1200244" y="1920525"/>
          <a:ext cx="2121747" cy="900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IMMUNITY</a:t>
          </a:r>
        </a:p>
      </dsp:txBody>
      <dsp:txXfrm>
        <a:off x="1200244" y="1920525"/>
        <a:ext cx="2121747" cy="900135"/>
      </dsp:txXfrm>
    </dsp:sp>
    <dsp:sp modelId="{5DAB076E-1CD6-4595-9AE8-70793778EA03}">
      <dsp:nvSpPr>
        <dsp:cNvPr id="0" name=""/>
        <dsp:cNvSpPr/>
      </dsp:nvSpPr>
      <dsp:spPr>
        <a:xfrm>
          <a:off x="3691690" y="1920525"/>
          <a:ext cx="900135" cy="90013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5E2FAA6-A56F-48D0-83FF-4B3004392727}">
      <dsp:nvSpPr>
        <dsp:cNvPr id="0" name=""/>
        <dsp:cNvSpPr/>
      </dsp:nvSpPr>
      <dsp:spPr>
        <a:xfrm>
          <a:off x="3880719" y="2109554"/>
          <a:ext cx="522078" cy="52207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BCC622C-D5E3-41CB-AFA3-2F02CA75CE28}">
      <dsp:nvSpPr>
        <dsp:cNvPr id="0" name=""/>
        <dsp:cNvSpPr/>
      </dsp:nvSpPr>
      <dsp:spPr>
        <a:xfrm>
          <a:off x="4784712" y="1920525"/>
          <a:ext cx="2121747" cy="9001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US" sz="1400" kern="1200"/>
            <a:t>FORFEITURE</a:t>
          </a:r>
        </a:p>
      </dsp:txBody>
      <dsp:txXfrm>
        <a:off x="4784712" y="1920525"/>
        <a:ext cx="2121747" cy="90013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D9C36C-20A4-2041-ABB4-E7815DB01511}">
      <dsp:nvSpPr>
        <dsp:cNvPr id="0" name=""/>
        <dsp:cNvSpPr/>
      </dsp:nvSpPr>
      <dsp:spPr>
        <a:xfrm>
          <a:off x="3127705" y="0"/>
          <a:ext cx="4260189" cy="1087834"/>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NOT TO BELIEVED AT ALL</a:t>
          </a:r>
        </a:p>
      </dsp:txBody>
      <dsp:txXfrm>
        <a:off x="3159567" y="31862"/>
        <a:ext cx="4196465" cy="1024110"/>
      </dsp:txXfrm>
    </dsp:sp>
    <dsp:sp modelId="{D14F898C-50D7-C343-955F-867241A4B51A}">
      <dsp:nvSpPr>
        <dsp:cNvPr id="0" name=""/>
        <dsp:cNvSpPr/>
      </dsp:nvSpPr>
      <dsp:spPr>
        <a:xfrm rot="5400000">
          <a:off x="5053831" y="1115030"/>
          <a:ext cx="407937" cy="48952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5110943" y="1155824"/>
        <a:ext cx="293715" cy="285556"/>
      </dsp:txXfrm>
    </dsp:sp>
    <dsp:sp modelId="{B0C2A8F9-EB88-9B47-9B9E-AEF1A3D5C926}">
      <dsp:nvSpPr>
        <dsp:cNvPr id="0" name=""/>
        <dsp:cNvSpPr/>
      </dsp:nvSpPr>
      <dsp:spPr>
        <a:xfrm>
          <a:off x="3127705" y="1631751"/>
          <a:ext cx="4260189" cy="1087834"/>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SOME OF IT IS BELIEVABLE BUT TO THE EXTENT IT INCRIMINATES YOUR CLIENT IT IS NOT TO BE BELIEVED</a:t>
          </a:r>
        </a:p>
      </dsp:txBody>
      <dsp:txXfrm>
        <a:off x="3159567" y="1663613"/>
        <a:ext cx="4196465" cy="1024110"/>
      </dsp:txXfrm>
    </dsp:sp>
    <dsp:sp modelId="{ADFC051A-3C1F-9E41-825F-028D72622FAF}">
      <dsp:nvSpPr>
        <dsp:cNvPr id="0" name=""/>
        <dsp:cNvSpPr/>
      </dsp:nvSpPr>
      <dsp:spPr>
        <a:xfrm rot="5400000">
          <a:off x="5053831" y="2746782"/>
          <a:ext cx="407937" cy="489525"/>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a:p>
      </dsp:txBody>
      <dsp:txXfrm rot="-5400000">
        <a:off x="5110943" y="2787576"/>
        <a:ext cx="293715" cy="285556"/>
      </dsp:txXfrm>
    </dsp:sp>
    <dsp:sp modelId="{07056179-3E80-4B46-AB95-9BDFD93C20A0}">
      <dsp:nvSpPr>
        <dsp:cNvPr id="0" name=""/>
        <dsp:cNvSpPr/>
      </dsp:nvSpPr>
      <dsp:spPr>
        <a:xfrm>
          <a:off x="3127705" y="3263503"/>
          <a:ext cx="4260189" cy="1087834"/>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a:t>BELIEVE THEM BUT SEE HOW DIRTY THE GOVERNMENT IS HERE AND IT COMPROMISES PROOF BEYOND A REASONABLE DOUBT</a:t>
          </a:r>
        </a:p>
      </dsp:txBody>
      <dsp:txXfrm>
        <a:off x="3159567" y="3295365"/>
        <a:ext cx="4196465" cy="1024110"/>
      </dsp:txXfrm>
    </dsp:sp>
  </dsp:spTree>
</dsp:drawing>
</file>

<file path=ppt/diagrams/layout1.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07F48F-C887-6447-8303-A08851B91B12}" type="datetimeFigureOut">
              <a:rPr lang="en-US" smtClean="0"/>
              <a:t>3/6/20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0D96B9-037C-8E4E-ADAA-E72AF3FCBD7A}" type="slidenum">
              <a:rPr lang="en-US" smtClean="0"/>
              <a:t>‹#›</a:t>
            </a:fld>
            <a:endParaRPr lang="en-US"/>
          </a:p>
        </p:txBody>
      </p:sp>
    </p:spTree>
    <p:extLst>
      <p:ext uri="{BB962C8B-B14F-4D97-AF65-F5344CB8AC3E}">
        <p14:creationId xmlns:p14="http://schemas.microsoft.com/office/powerpoint/2010/main" val="1984299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F0D96B9-037C-8E4E-ADAA-E72AF3FCBD7A}" type="slidenum">
              <a:rPr lang="en-US" smtClean="0"/>
              <a:t>2</a:t>
            </a:fld>
            <a:endParaRPr lang="en-US"/>
          </a:p>
        </p:txBody>
      </p:sp>
    </p:spTree>
    <p:extLst>
      <p:ext uri="{BB962C8B-B14F-4D97-AF65-F5344CB8AC3E}">
        <p14:creationId xmlns:p14="http://schemas.microsoft.com/office/powerpoint/2010/main" val="492574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3888B-21EB-0F49-9609-EB702C2963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8CC38C-E9FD-294C-8A69-5C422B5A9C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17767B-4288-A940-8047-A38EA50798BE}"/>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5" name="Footer Placeholder 4">
            <a:extLst>
              <a:ext uri="{FF2B5EF4-FFF2-40B4-BE49-F238E27FC236}">
                <a16:creationId xmlns:a16="http://schemas.microsoft.com/office/drawing/2014/main" id="{A7CE8E34-6B2A-344F-A038-A014EFEF51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DBFD8C-C60C-414C-85B9-1E2EC338296C}"/>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20456985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31567-C921-A340-8E17-6BE8C670F6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FB5C8C-CA29-E446-BCF0-4E00ED389A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377BC3-7693-CA44-94CA-E7C22F64C099}"/>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5" name="Footer Placeholder 4">
            <a:extLst>
              <a:ext uri="{FF2B5EF4-FFF2-40B4-BE49-F238E27FC236}">
                <a16:creationId xmlns:a16="http://schemas.microsoft.com/office/drawing/2014/main" id="{B6055DD9-0BFB-EE41-AA72-D18663E33C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E1345C-AB4C-964B-A7B5-923326FBFD80}"/>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21131282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F3F62-C141-8D42-A4D4-2C379A32C4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8046EF-50FD-2A4D-95BC-6B5EEA40F0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50B7AB-AD94-3C4C-BA44-11FA528B977C}"/>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5" name="Footer Placeholder 4">
            <a:extLst>
              <a:ext uri="{FF2B5EF4-FFF2-40B4-BE49-F238E27FC236}">
                <a16:creationId xmlns:a16="http://schemas.microsoft.com/office/drawing/2014/main" id="{1340FEE6-B918-7F44-8CB4-867BE0D354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C6CA759-894B-B440-A772-DBAB6CADD6F6}"/>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3584197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2C4A6-14CD-0D46-A4DD-FF78132C83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6510CA-BCAD-1548-BB46-DC8F32BD9D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1AC6C6D-8AB6-C14A-971C-7DDD11BF7F1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FE0AA8-4603-A64D-8FA3-8E21C918232E}"/>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6" name="Footer Placeholder 5">
            <a:extLst>
              <a:ext uri="{FF2B5EF4-FFF2-40B4-BE49-F238E27FC236}">
                <a16:creationId xmlns:a16="http://schemas.microsoft.com/office/drawing/2014/main" id="{8CF5918B-1A1A-3E48-9195-9F5747DCDB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E6B94-7E4F-DA47-813F-ED738F540708}"/>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8407902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6C53F-3194-5449-9FDE-496F2056EC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BF0E94-86E6-9D4D-8472-0810577967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628AF4D-7579-784E-ACD3-BD4DE5E75D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F94FF16-CDD3-D148-A67F-E816FD10A8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43092B-3658-AF42-A63B-D8BA441AC1A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531D36-4BC3-B744-B2B2-7CEB4BE55189}"/>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8" name="Footer Placeholder 7">
            <a:extLst>
              <a:ext uri="{FF2B5EF4-FFF2-40B4-BE49-F238E27FC236}">
                <a16:creationId xmlns:a16="http://schemas.microsoft.com/office/drawing/2014/main" id="{C0DCC5AE-667D-A54A-8725-6A71A9AB2CA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C2FB39-347C-F94D-8830-6F9658544EAD}"/>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1917828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52FE1-27E9-A849-BD07-3584AF33D0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F50F192-AF4D-C74C-963C-0E87750A6FEC}"/>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4" name="Footer Placeholder 3">
            <a:extLst>
              <a:ext uri="{FF2B5EF4-FFF2-40B4-BE49-F238E27FC236}">
                <a16:creationId xmlns:a16="http://schemas.microsoft.com/office/drawing/2014/main" id="{AD14656B-E15D-5E4A-84C5-31A8EE4A182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35EBB58-0DAA-D64D-9BA6-C2CC8F2C4009}"/>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2842681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B3C2B4-6103-F246-A99A-921DC96007C1}"/>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3" name="Footer Placeholder 2">
            <a:extLst>
              <a:ext uri="{FF2B5EF4-FFF2-40B4-BE49-F238E27FC236}">
                <a16:creationId xmlns:a16="http://schemas.microsoft.com/office/drawing/2014/main" id="{9B645095-F18B-BE44-8843-0268EC17A6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CAA9850-F2F7-6944-89AE-C15616D8E544}"/>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15530039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B8775-44C7-1048-83C3-E42F31341E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9A8E9A6-D75E-A14A-BAD5-70D1B83EDD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BD02AF-6CA8-4E43-A937-973C497883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E0F3B0-9905-404C-8BCE-AC815417C8C1}"/>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6" name="Footer Placeholder 5">
            <a:extLst>
              <a:ext uri="{FF2B5EF4-FFF2-40B4-BE49-F238E27FC236}">
                <a16:creationId xmlns:a16="http://schemas.microsoft.com/office/drawing/2014/main" id="{8BDD4DB1-FD99-DD42-9388-7C3DDEC6D6C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DC8E50-378D-2144-B51F-306126561F49}"/>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1859688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D1F8E-1286-844E-8F2E-CD5FCBA998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1F8BC59-F8D4-F24B-B9EB-6D3B10D68AF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C3EA44D-6B23-B94A-89E1-33C60F90A9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ECA3C1-02D9-3F48-9CD5-51B7517DD93B}"/>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6" name="Footer Placeholder 5">
            <a:extLst>
              <a:ext uri="{FF2B5EF4-FFF2-40B4-BE49-F238E27FC236}">
                <a16:creationId xmlns:a16="http://schemas.microsoft.com/office/drawing/2014/main" id="{DA3E284D-49C5-CF45-AB56-F439E7CE2D1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AD62DB-BE7C-E340-A8B3-E15D8E62FCA0}"/>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402493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57228-CEE1-764D-BDEF-255CBDA5B4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619A53C-1304-7642-8D6D-DABF7B7894E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2FAEF4-E8C6-7D47-B1CE-50A062412431}"/>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5" name="Footer Placeholder 4">
            <a:extLst>
              <a:ext uri="{FF2B5EF4-FFF2-40B4-BE49-F238E27FC236}">
                <a16:creationId xmlns:a16="http://schemas.microsoft.com/office/drawing/2014/main" id="{7CB80F45-C786-2449-8C5D-F8D0758195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B56FAE-E5AD-DD44-860F-03A1FAFADF34}"/>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25051214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AD0FAD-99B4-BA41-9EA0-B353BAADB86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E40C40E-1ADE-F14A-BCA5-99CCA56E08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BA811F-BF57-1843-899A-5EF33AF71CAF}"/>
              </a:ext>
            </a:extLst>
          </p:cNvPr>
          <p:cNvSpPr>
            <a:spLocks noGrp="1"/>
          </p:cNvSpPr>
          <p:nvPr>
            <p:ph type="dt" sz="half" idx="10"/>
          </p:nvPr>
        </p:nvSpPr>
        <p:spPr/>
        <p:txBody>
          <a:bodyPr/>
          <a:lstStyle/>
          <a:p>
            <a:fld id="{EF972687-BE92-F740-AADC-7A0A4EE48C5D}" type="datetimeFigureOut">
              <a:rPr lang="en-US" smtClean="0"/>
              <a:t>3/6/20</a:t>
            </a:fld>
            <a:endParaRPr lang="en-US"/>
          </a:p>
        </p:txBody>
      </p:sp>
      <p:sp>
        <p:nvSpPr>
          <p:cNvPr id="5" name="Footer Placeholder 4">
            <a:extLst>
              <a:ext uri="{FF2B5EF4-FFF2-40B4-BE49-F238E27FC236}">
                <a16:creationId xmlns:a16="http://schemas.microsoft.com/office/drawing/2014/main" id="{22EFEE25-08F2-364E-94E8-67933F2BF1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A14AAB-1B5E-FD41-BF4F-DB2F02DDB40E}"/>
              </a:ext>
            </a:extLst>
          </p:cNvPr>
          <p:cNvSpPr>
            <a:spLocks noGrp="1"/>
          </p:cNvSpPr>
          <p:nvPr>
            <p:ph type="sldNum" sz="quarter" idx="12"/>
          </p:nvPr>
        </p:nvSpPr>
        <p:spPr/>
        <p:txBody>
          <a:bodyPr/>
          <a:lstStyle/>
          <a:p>
            <a:fld id="{AD1D6EDD-FCF8-584E-8B1B-ACCE0E337C39}" type="slidenum">
              <a:rPr lang="en-US" smtClean="0"/>
              <a:t>‹#›</a:t>
            </a:fld>
            <a:endParaRPr lang="en-US"/>
          </a:p>
        </p:txBody>
      </p:sp>
    </p:spTree>
    <p:extLst>
      <p:ext uri="{BB962C8B-B14F-4D97-AF65-F5344CB8AC3E}">
        <p14:creationId xmlns:p14="http://schemas.microsoft.com/office/powerpoint/2010/main" val="2982238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C20C28-78F2-BF40-AA82-9060D8B426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6CBE41F-F251-A84D-A409-8CDC55BEA4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FBA004-3DE0-DC40-8E26-CEAE498847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972687-BE92-F740-AADC-7A0A4EE48C5D}" type="datetimeFigureOut">
              <a:rPr lang="en-US" smtClean="0"/>
              <a:t>3/6/20</a:t>
            </a:fld>
            <a:endParaRPr lang="en-US"/>
          </a:p>
        </p:txBody>
      </p:sp>
      <p:sp>
        <p:nvSpPr>
          <p:cNvPr id="5" name="Footer Placeholder 4">
            <a:extLst>
              <a:ext uri="{FF2B5EF4-FFF2-40B4-BE49-F238E27FC236}">
                <a16:creationId xmlns:a16="http://schemas.microsoft.com/office/drawing/2014/main" id="{4CCEA2D3-EC21-9146-A1E5-61E2D293D9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D99B75D-ADB5-1049-911F-D1527AA57B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1D6EDD-FCF8-584E-8B1B-ACCE0E337C39}" type="slidenum">
              <a:rPr lang="en-US" smtClean="0"/>
              <a:t>‹#›</a:t>
            </a:fld>
            <a:endParaRPr lang="en-US"/>
          </a:p>
        </p:txBody>
      </p:sp>
    </p:spTree>
    <p:extLst>
      <p:ext uri="{BB962C8B-B14F-4D97-AF65-F5344CB8AC3E}">
        <p14:creationId xmlns:p14="http://schemas.microsoft.com/office/powerpoint/2010/main" val="27186074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gritsforbreakfast.blogspot.com/2006/04/survey-most-us-workers-dont-snitch.html" TargetMode="External"/><Relationship Id="rId2" Type="http://schemas.openxmlformats.org/officeDocument/2006/relationships/image" Target="../media/image1.jpg"/><Relationship Id="rId1" Type="http://schemas.openxmlformats.org/officeDocument/2006/relationships/slideLayout" Target="../slideLayouts/slideLayout9.xml"/><Relationship Id="rId4" Type="http://schemas.openxmlformats.org/officeDocument/2006/relationships/hyperlink" Target="https://creativecommons.org/licenses/by-nc/3.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hyperlink" Target="https://creativecommons.org/licenses/by/3.0/" TargetMode="External"/><Relationship Id="rId4" Type="http://schemas.openxmlformats.org/officeDocument/2006/relationships/hyperlink" Target="https://www.blacklistednews.com/article/67826/trump-social-media-is-totally-discriminating-against-conservative.html"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hyperlink" Target="https://www.publicdomainpictures.net/view-image.php?image=40292&amp;picture=silhouette-man-standing" TargetMode="External"/><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4.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en.wikipedia.org/wiki/Federal_Bureau_of_Investigation" TargetMode="External"/><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hyperlink" Target="https://creativecommons.org/licenses/by-sa/3.0/"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owl.excelsior.edu/argument-and-critical-thinking/modes-of-persuasion/modes-of-persuasion-ethos/" TargetMode="External"/><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hyperlink" Target="https://creativecommons.org/licenses/by/3.0/" TargetMode="Externa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3" Type="http://schemas.openxmlformats.org/officeDocument/2006/relationships/hyperlink" Target="http://fabiusmaximus.com/2013/07/26/capitalism-republic-53098/" TargetMode="External"/><Relationship Id="rId2" Type="http://schemas.openxmlformats.org/officeDocument/2006/relationships/image" Target="../media/image39.gif"/><Relationship Id="rId1" Type="http://schemas.openxmlformats.org/officeDocument/2006/relationships/slideLayout" Target="../slideLayouts/slideLayout6.xml"/><Relationship Id="rId4" Type="http://schemas.openxmlformats.org/officeDocument/2006/relationships/hyperlink" Target="https://creativecommons.org/licenses/by/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47">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C4E38">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6">
            <a:extLst>
              <a:ext uri="{FF2B5EF4-FFF2-40B4-BE49-F238E27FC236}">
                <a16:creationId xmlns:a16="http://schemas.microsoft.com/office/drawing/2014/main" id="{E25B2DC6-49A9-8640-BBAA-A8684345B270}"/>
              </a:ext>
            </a:extLst>
          </p:cNvPr>
          <p:cNvSpPr>
            <a:spLocks noGrp="1"/>
          </p:cNvSpPr>
          <p:nvPr>
            <p:ph type="title"/>
          </p:nvPr>
        </p:nvSpPr>
        <p:spPr>
          <a:xfrm>
            <a:off x="524256" y="4767072"/>
            <a:ext cx="6594189" cy="1625210"/>
          </a:xfrm>
        </p:spPr>
        <p:txBody>
          <a:bodyPr vert="horz" lIns="91440" tIns="45720" rIns="91440" bIns="45720" rtlCol="0" anchor="ctr">
            <a:normAutofit fontScale="90000"/>
          </a:bodyPr>
          <a:lstStyle/>
          <a:p>
            <a:pPr algn="r"/>
            <a:r>
              <a:rPr lang="en-US" sz="4400" dirty="0">
                <a:solidFill>
                  <a:srgbClr val="FFFFFF"/>
                </a:solidFill>
              </a:rPr>
              <a:t>CJA Panel Attorney Training2019</a:t>
            </a:r>
            <a:br>
              <a:rPr lang="en-US" sz="4400" dirty="0">
                <a:solidFill>
                  <a:srgbClr val="FFFFFF"/>
                </a:solidFill>
              </a:rPr>
            </a:br>
            <a:r>
              <a:rPr lang="en-US" sz="4400" dirty="0">
                <a:solidFill>
                  <a:srgbClr val="FFFFFF"/>
                </a:solidFill>
              </a:rPr>
              <a:t>CROSS EXAMINING THE SNITCH</a:t>
            </a:r>
          </a:p>
        </p:txBody>
      </p:sp>
      <p:pic>
        <p:nvPicPr>
          <p:cNvPr id="12" name="Picture Placeholder 11" descr="Grits for Breakfast: Survey: Most US workers don't snitch">
            <a:extLst>
              <a:ext uri="{FF2B5EF4-FFF2-40B4-BE49-F238E27FC236}">
                <a16:creationId xmlns:a16="http://schemas.microsoft.com/office/drawing/2014/main" id="{C3BF99F5-6569-2C49-A50C-5655E48C8F04}"/>
              </a:ext>
            </a:extLst>
          </p:cNvPr>
          <p:cNvPicPr>
            <a:picLocks noGrp="1" noChangeAspect="1"/>
          </p:cNvPicPr>
          <p:nvPr>
            <p:ph type="pic" idx="1"/>
          </p:nvPr>
        </p:nvPicPr>
        <p:blipFill rotWithShape="1">
          <a:blip r:embed="rId2">
            <a:extLst>
              <a:ext uri="{837473B0-CC2E-450A-ABE3-18F120FF3D39}">
                <a1611:picAttrSrcUrl xmlns:a1611="http://schemas.microsoft.com/office/drawing/2016/11/main" r:id="rId3"/>
              </a:ext>
            </a:extLst>
          </a:blip>
          <a:srcRect l="1190" r="-1" b="-1"/>
          <a:stretch/>
        </p:blipFill>
        <p:spPr>
          <a:xfrm>
            <a:off x="327547" y="321733"/>
            <a:ext cx="7058306" cy="4107392"/>
          </a:xfrm>
          <a:prstGeom prst="rect">
            <a:avLst/>
          </a:prstGeom>
        </p:spPr>
      </p:pic>
      <p:sp>
        <p:nvSpPr>
          <p:cNvPr id="57" name="Rectangle 4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 Placeholder 8">
            <a:extLst>
              <a:ext uri="{FF2B5EF4-FFF2-40B4-BE49-F238E27FC236}">
                <a16:creationId xmlns:a16="http://schemas.microsoft.com/office/drawing/2014/main" id="{F32302EE-2392-014C-B642-EF0F207B615F}"/>
              </a:ext>
            </a:extLst>
          </p:cNvPr>
          <p:cNvSpPr>
            <a:spLocks noGrp="1"/>
          </p:cNvSpPr>
          <p:nvPr>
            <p:ph type="body" sz="half" idx="2"/>
          </p:nvPr>
        </p:nvSpPr>
        <p:spPr>
          <a:xfrm>
            <a:off x="8029319" y="917725"/>
            <a:ext cx="3424739" cy="4852362"/>
          </a:xfrm>
        </p:spPr>
        <p:txBody>
          <a:bodyPr vert="horz" lIns="91440" tIns="45720" rIns="91440" bIns="45720" rtlCol="0" anchor="ctr">
            <a:normAutofit/>
          </a:bodyPr>
          <a:lstStyle/>
          <a:p>
            <a:pPr indent="-228600">
              <a:buFont typeface="Arial" panose="020B0604020202020204" pitchFamily="34" charset="0"/>
              <a:buChar char="•"/>
            </a:pPr>
            <a:r>
              <a:rPr lang="en-US" sz="2000" dirty="0">
                <a:solidFill>
                  <a:srgbClr val="FFFFFF"/>
                </a:solidFill>
              </a:rPr>
              <a:t>LISA M. WAYNE</a:t>
            </a:r>
          </a:p>
          <a:p>
            <a:pPr indent="-228600">
              <a:buFont typeface="Arial" panose="020B0604020202020204" pitchFamily="34" charset="0"/>
              <a:buChar char="•"/>
            </a:pPr>
            <a:r>
              <a:rPr lang="en-US" sz="2000" dirty="0">
                <a:solidFill>
                  <a:srgbClr val="FFFFFF"/>
                </a:solidFill>
              </a:rPr>
              <a:t>DENVER/BOULDER/SAN FRANCISCO</a:t>
            </a:r>
          </a:p>
          <a:p>
            <a:pPr indent="-228600">
              <a:buFont typeface="Arial" panose="020B0604020202020204" pitchFamily="34" charset="0"/>
              <a:buChar char="•"/>
            </a:pPr>
            <a:r>
              <a:rPr lang="en-US" sz="2000" dirty="0">
                <a:solidFill>
                  <a:srgbClr val="FFFFFF"/>
                </a:solidFill>
              </a:rPr>
              <a:t>@LMONET/LMONET20@ME.COM</a:t>
            </a:r>
          </a:p>
          <a:p>
            <a:pPr indent="-228600">
              <a:buFont typeface="Arial" panose="020B0604020202020204" pitchFamily="34" charset="0"/>
              <a:buChar char="•"/>
            </a:pPr>
            <a:endParaRPr lang="en-US" sz="2000" dirty="0">
              <a:solidFill>
                <a:srgbClr val="FFFFFF"/>
              </a:solidFill>
            </a:endParaRPr>
          </a:p>
          <a:p>
            <a:pPr indent="-228600">
              <a:buFont typeface="Arial" panose="020B0604020202020204" pitchFamily="34" charset="0"/>
              <a:buChar char="•"/>
            </a:pPr>
            <a:endParaRPr lang="en-US" sz="2000" dirty="0">
              <a:solidFill>
                <a:srgbClr val="FFFFFF"/>
              </a:solidFill>
            </a:endParaRPr>
          </a:p>
        </p:txBody>
      </p:sp>
      <p:sp>
        <p:nvSpPr>
          <p:cNvPr id="14" name="TextBox 13">
            <a:extLst>
              <a:ext uri="{FF2B5EF4-FFF2-40B4-BE49-F238E27FC236}">
                <a16:creationId xmlns:a16="http://schemas.microsoft.com/office/drawing/2014/main" id="{C866F878-EFAC-7E41-8E6E-9D479D326121}"/>
              </a:ext>
            </a:extLst>
          </p:cNvPr>
          <p:cNvSpPr txBox="1"/>
          <p:nvPr/>
        </p:nvSpPr>
        <p:spPr>
          <a:xfrm>
            <a:off x="5065987" y="4229070"/>
            <a:ext cx="231986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gritsforbreakfast.blogspot.com/2006/04/survey-most-us-workers-dont-snitch.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endParaRPr>
          </a:p>
        </p:txBody>
      </p:sp>
    </p:spTree>
    <p:extLst>
      <p:ext uri="{BB962C8B-B14F-4D97-AF65-F5344CB8AC3E}">
        <p14:creationId xmlns:p14="http://schemas.microsoft.com/office/powerpoint/2010/main" val="1562289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Trump: &quot;Social Media Is Totally Discriminating Against ...">
            <a:extLst>
              <a:ext uri="{FF2B5EF4-FFF2-40B4-BE49-F238E27FC236}">
                <a16:creationId xmlns:a16="http://schemas.microsoft.com/office/drawing/2014/main" id="{00A7FADA-65C2-8849-ADF2-A3D25E4A63F7}"/>
              </a:ext>
            </a:extLst>
          </p:cNvPr>
          <p:cNvPicPr>
            <a:picLocks noChangeAspect="1"/>
          </p:cNvPicPr>
          <p:nvPr/>
        </p:nvPicPr>
        <p:blipFill rotWithShape="1">
          <a:blip r:embed="rId3">
            <a:alphaModFix amt="50000"/>
            <a:extLst>
              <a:ext uri="{837473B0-CC2E-450A-ABE3-18F120FF3D39}">
                <a1611:picAttrSrcUrl xmlns:a1611="http://schemas.microsoft.com/office/drawing/2016/11/main" r:id="rId4"/>
              </a:ext>
            </a:extLst>
          </a:blip>
          <a:srcRect/>
          <a:stretch/>
        </p:blipFill>
        <p:spPr>
          <a:xfrm>
            <a:off x="-23446" y="-100027"/>
            <a:ext cx="12191980" cy="6857999"/>
          </a:xfrm>
          <a:prstGeom prst="rect">
            <a:avLst/>
          </a:prstGeom>
        </p:spPr>
      </p:pic>
      <p:sp>
        <p:nvSpPr>
          <p:cNvPr id="4" name="Title 3">
            <a:extLst>
              <a:ext uri="{FF2B5EF4-FFF2-40B4-BE49-F238E27FC236}">
                <a16:creationId xmlns:a16="http://schemas.microsoft.com/office/drawing/2014/main" id="{EDA92C11-F0B6-4E47-9BD8-3013AC7057CF}"/>
              </a:ext>
            </a:extLst>
          </p:cNvPr>
          <p:cNvSpPr>
            <a:spLocks noGrp="1"/>
          </p:cNvSpPr>
          <p:nvPr>
            <p:ph type="title"/>
          </p:nvPr>
        </p:nvSpPr>
        <p:spPr>
          <a:xfrm>
            <a:off x="1524000" y="2549768"/>
            <a:ext cx="9144000" cy="3499340"/>
          </a:xfrm>
        </p:spPr>
        <p:txBody>
          <a:bodyPr vert="horz" lIns="91440" tIns="45720" rIns="91440" bIns="45720" rtlCol="0" anchor="b">
            <a:normAutofit/>
          </a:bodyPr>
          <a:lstStyle/>
          <a:p>
            <a:pPr algn="ctr"/>
            <a:r>
              <a:rPr lang="en-US" sz="3200" dirty="0">
                <a:solidFill>
                  <a:srgbClr val="FFFFFF"/>
                </a:solidFill>
              </a:rPr>
              <a:t>President Trump has attacked "flipping" and cooperation, saying that "it should almost be illegal.”  Reacting to his lawyer Michael Cohen's plea deal, Trump says “I know all about flipping. For 30, 40 years I have been watching flippers. . . . I have seen it many times. I have had many friends involved in this stuff.”</a:t>
            </a:r>
          </a:p>
        </p:txBody>
      </p:sp>
      <p:sp>
        <p:nvSpPr>
          <p:cNvPr id="7" name="TextBox 6">
            <a:extLst>
              <a:ext uri="{FF2B5EF4-FFF2-40B4-BE49-F238E27FC236}">
                <a16:creationId xmlns:a16="http://schemas.microsoft.com/office/drawing/2014/main" id="{723E717B-DE57-314A-B6F2-341FF8978E04}"/>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www.blacklistednews.com/article/67826/trump-social-media-is-totally-discriminating-against-conservative.html">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357133696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6221F9F-9808-3846-AEFD-34C78DECE262}"/>
              </a:ext>
            </a:extLst>
          </p:cNvPr>
          <p:cNvSpPr>
            <a:spLocks noGrp="1"/>
          </p:cNvSpPr>
          <p:nvPr>
            <p:ph type="title"/>
          </p:nvPr>
        </p:nvSpPr>
        <p:spPr>
          <a:xfrm>
            <a:off x="589560" y="410491"/>
            <a:ext cx="4560584" cy="955673"/>
          </a:xfrm>
        </p:spPr>
        <p:txBody>
          <a:bodyPr vert="horz" lIns="91440" tIns="45720" rIns="91440" bIns="45720" rtlCol="0" anchor="ctr">
            <a:normAutofit fontScale="90000"/>
          </a:bodyPr>
          <a:lstStyle/>
          <a:p>
            <a:r>
              <a:rPr lang="en-US" sz="4000" dirty="0"/>
              <a:t>SNITCHING OR TEKASHI 69 (SIX NINING)</a:t>
            </a:r>
          </a:p>
        </p:txBody>
      </p:sp>
      <p:grpSp>
        <p:nvGrpSpPr>
          <p:cNvPr id="13" name="Group 12">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4" name="Rectangle 13">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77658B1D-B9E4-E145-B823-F8AF022D3C8C}"/>
              </a:ext>
            </a:extLst>
          </p:cNvPr>
          <p:cNvSpPr>
            <a:spLocks noGrp="1"/>
          </p:cNvSpPr>
          <p:nvPr>
            <p:ph type="body" sz="half" idx="2"/>
          </p:nvPr>
        </p:nvSpPr>
        <p:spPr>
          <a:xfrm>
            <a:off x="590719" y="2330505"/>
            <a:ext cx="4559425" cy="3979585"/>
          </a:xfrm>
        </p:spPr>
        <p:txBody>
          <a:bodyPr vert="horz" lIns="91440" tIns="45720" rIns="91440" bIns="45720" rtlCol="0" anchor="ctr">
            <a:noAutofit/>
          </a:bodyPr>
          <a:lstStyle/>
          <a:p>
            <a:r>
              <a:rPr lang="en-US" sz="2800" dirty="0">
                <a:latin typeface="Book Antiqua" panose="02040602050305030304" pitchFamily="18" charset="0"/>
              </a:rPr>
              <a:t>There are many reasons to agree that snitching "should almost be illegal."  It leads to wrongful convictions; it tolerates the crimes committed by informants; it coerces the most vulnerable and rewards the most culpable.  It promotes government secrecy, rule breaking, and sometimes corruption</a:t>
            </a:r>
          </a:p>
        </p:txBody>
      </p:sp>
      <p:sp>
        <p:nvSpPr>
          <p:cNvPr id="19" name="Rectangle 1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a:extLst>
              <a:ext uri="{FF2B5EF4-FFF2-40B4-BE49-F238E27FC236}">
                <a16:creationId xmlns:a16="http://schemas.microsoft.com/office/drawing/2014/main" id="{DDCA6D60-028B-894A-82FD-19CE651EA930}"/>
              </a:ext>
            </a:extLst>
          </p:cNvPr>
          <p:cNvPicPr>
            <a:picLocks noGrp="1" noChangeAspect="1"/>
          </p:cNvPicPr>
          <p:nvPr>
            <p:ph type="pic" idx="1"/>
          </p:nvPr>
        </p:nvPicPr>
        <p:blipFill rotWithShape="1">
          <a:blip r:embed="rId2"/>
          <a:srcRect l="18945" r="18946" b="1"/>
          <a:stretch/>
        </p:blipFill>
        <p:spPr>
          <a:xfrm>
            <a:off x="5977788" y="799352"/>
            <a:ext cx="5425410" cy="5259296"/>
          </a:xfrm>
          <a:prstGeom prst="rect">
            <a:avLst/>
          </a:prstGeom>
        </p:spPr>
      </p:pic>
    </p:spTree>
    <p:extLst>
      <p:ext uri="{BB962C8B-B14F-4D97-AF65-F5344CB8AC3E}">
        <p14:creationId xmlns:p14="http://schemas.microsoft.com/office/powerpoint/2010/main" val="2664766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6DE1DE6A-18FA-43A0-A004-A96D425A0B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a:extLst>
              <a:ext uri="{FF2B5EF4-FFF2-40B4-BE49-F238E27FC236}">
                <a16:creationId xmlns:a16="http://schemas.microsoft.com/office/drawing/2014/main" id="{0987A594-1156-4343-A6C6-0AEC0238B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4406" cy="6858000"/>
          </a:xfrm>
          <a:prstGeom prst="rect">
            <a:avLst/>
          </a:prstGeom>
          <a:ln>
            <a:noFill/>
          </a:ln>
          <a:effectLst/>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D06C56C1-7D26-B740-8446-530254DF6EEE}"/>
              </a:ext>
            </a:extLst>
          </p:cNvPr>
          <p:cNvSpPr>
            <a:spLocks noGrp="1"/>
          </p:cNvSpPr>
          <p:nvPr>
            <p:ph type="ctrTitle"/>
          </p:nvPr>
        </p:nvSpPr>
        <p:spPr>
          <a:xfrm>
            <a:off x="982981" y="891540"/>
            <a:ext cx="4492277" cy="5071109"/>
          </a:xfrm>
        </p:spPr>
        <p:txBody>
          <a:bodyPr anchor="ctr">
            <a:normAutofit/>
          </a:bodyPr>
          <a:lstStyle/>
          <a:p>
            <a:pPr algn="r"/>
            <a:r>
              <a:rPr lang="en-US" sz="4700">
                <a:solidFill>
                  <a:srgbClr val="FFFFFF"/>
                </a:solidFill>
              </a:rPr>
              <a:t>In court, one of the few times that public bias favors the defense is when we cross-examine an informant.</a:t>
            </a:r>
          </a:p>
        </p:txBody>
      </p:sp>
      <p:sp>
        <p:nvSpPr>
          <p:cNvPr id="5" name="Subtitle 4">
            <a:extLst>
              <a:ext uri="{FF2B5EF4-FFF2-40B4-BE49-F238E27FC236}">
                <a16:creationId xmlns:a16="http://schemas.microsoft.com/office/drawing/2014/main" id="{8A31BDCC-3678-244A-B574-64C8EDBA4FC0}"/>
              </a:ext>
            </a:extLst>
          </p:cNvPr>
          <p:cNvSpPr>
            <a:spLocks noGrp="1"/>
          </p:cNvSpPr>
          <p:nvPr>
            <p:ph type="subTitle" idx="1"/>
          </p:nvPr>
        </p:nvSpPr>
        <p:spPr>
          <a:xfrm>
            <a:off x="6694184" y="494270"/>
            <a:ext cx="4775438" cy="5627130"/>
          </a:xfrm>
        </p:spPr>
        <p:txBody>
          <a:bodyPr anchor="ctr">
            <a:normAutofit fontScale="55000" lnSpcReduction="20000"/>
          </a:bodyPr>
          <a:lstStyle/>
          <a:p>
            <a:pPr algn="l"/>
            <a:r>
              <a:rPr lang="en-US" sz="1400" dirty="0"/>
              <a:t> </a:t>
            </a:r>
            <a:r>
              <a:rPr lang="en-US" sz="4600" dirty="0">
                <a:latin typeface="Book Antiqua" panose="02040602050305030304" pitchFamily="18" charset="0"/>
              </a:rPr>
              <a:t>Prior to the implementation of the Federal Sentencing Guidelines in 1987, only the disloyal sold out their family and friends to shave time off of their sentences. However, with the advent of mandatory minimum sentences and draconian guidelines, defendants often race each other to the government's door to see who can squeal first. So, while we have come to accept informants as permanent fixtures in the criminal "justice" system, we need to remember that most of the general public still treats them with disdain.</a:t>
            </a:r>
          </a:p>
        </p:txBody>
      </p:sp>
      <p:sp>
        <p:nvSpPr>
          <p:cNvPr id="18" name="Rectangle 13">
            <a:extLst>
              <a:ext uri="{FF2B5EF4-FFF2-40B4-BE49-F238E27FC236}">
                <a16:creationId xmlns:a16="http://schemas.microsoft.com/office/drawing/2014/main" id="{A42B8551-2CBB-4D65-A9E0-120D17D508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91540"/>
            <a:ext cx="722376" cy="5071110"/>
          </a:xfrm>
          <a:prstGeom prst="rect">
            <a:avLst/>
          </a:prstGeom>
          <a:solidFill>
            <a:srgbClr val="4C525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8277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B399C1B4-1B49-3B4B-89CA-DD9EF6F22AA7}"/>
              </a:ext>
            </a:extLst>
          </p:cNvPr>
          <p:cNvSpPr>
            <a:spLocks noGrp="1"/>
          </p:cNvSpPr>
          <p:nvPr>
            <p:ph type="title"/>
          </p:nvPr>
        </p:nvSpPr>
        <p:spPr>
          <a:xfrm>
            <a:off x="686834" y="591344"/>
            <a:ext cx="3200400" cy="5585619"/>
          </a:xfrm>
        </p:spPr>
        <p:txBody>
          <a:bodyPr vert="horz" lIns="91440" tIns="45720" rIns="91440" bIns="45720" rtlCol="0" anchor="ctr">
            <a:normAutofit/>
          </a:bodyPr>
          <a:lstStyle/>
          <a:p>
            <a:r>
              <a:rPr lang="en-US" sz="4000" kern="1200" dirty="0">
                <a:solidFill>
                  <a:srgbClr val="FFFFFF"/>
                </a:solidFill>
                <a:latin typeface="+mj-lt"/>
                <a:ea typeface="+mj-ea"/>
                <a:cs typeface="+mj-cs"/>
              </a:rPr>
              <a:t>DON’T LET THE GOVERNMENT SUGARCOAT </a:t>
            </a:r>
            <a:br>
              <a:rPr lang="en-US" sz="4400" kern="1200" dirty="0">
                <a:solidFill>
                  <a:srgbClr val="FFFFFF"/>
                </a:solidFill>
                <a:latin typeface="+mj-lt"/>
                <a:ea typeface="+mj-ea"/>
                <a:cs typeface="+mj-cs"/>
              </a:rPr>
            </a:br>
            <a:br>
              <a:rPr lang="en-US" sz="4400" kern="1200" dirty="0">
                <a:solidFill>
                  <a:srgbClr val="FFFFFF"/>
                </a:solidFill>
                <a:latin typeface="+mj-lt"/>
                <a:ea typeface="+mj-ea"/>
                <a:cs typeface="+mj-cs"/>
              </a:rPr>
            </a:br>
            <a:r>
              <a:rPr lang="en-US" sz="4400" kern="1200" dirty="0">
                <a:solidFill>
                  <a:srgbClr val="FFFFFF"/>
                </a:solidFill>
                <a:latin typeface="+mj-lt"/>
                <a:ea typeface="+mj-ea"/>
                <a:cs typeface="+mj-cs"/>
              </a:rPr>
              <a:t>CALL IT WHAT IT IS </a:t>
            </a:r>
          </a:p>
        </p:txBody>
      </p:sp>
      <p:sp>
        <p:nvSpPr>
          <p:cNvPr id="27" name="Arc 2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9" name="Text Placeholder 8">
            <a:extLst>
              <a:ext uri="{FF2B5EF4-FFF2-40B4-BE49-F238E27FC236}">
                <a16:creationId xmlns:a16="http://schemas.microsoft.com/office/drawing/2014/main" id="{E091EDD8-527D-F84A-BDCA-FC1A1A75B4A6}"/>
              </a:ext>
            </a:extLst>
          </p:cNvPr>
          <p:cNvSpPr>
            <a:spLocks noGrp="1"/>
          </p:cNvSpPr>
          <p:nvPr>
            <p:ph type="body" sz="half" idx="2"/>
          </p:nvPr>
        </p:nvSpPr>
        <p:spPr>
          <a:xfrm>
            <a:off x="4447308" y="591344"/>
            <a:ext cx="6906491" cy="5585619"/>
          </a:xfrm>
        </p:spPr>
        <p:txBody>
          <a:bodyPr vert="horz" lIns="91440" tIns="45720" rIns="91440" bIns="45720" rtlCol="0" anchor="ctr">
            <a:normAutofit/>
          </a:bodyPr>
          <a:lstStyle/>
          <a:p>
            <a:pPr indent="-228600">
              <a:buFont typeface="Arial" panose="020B0604020202020204" pitchFamily="34" charset="0"/>
              <a:buChar char="•"/>
            </a:pPr>
            <a:r>
              <a:rPr lang="en-US" dirty="0">
                <a:effectLst/>
              </a:rPr>
              <a:t> </a:t>
            </a:r>
            <a:r>
              <a:rPr lang="en-US" sz="3200" dirty="0">
                <a:effectLst/>
              </a:rPr>
              <a:t>Terms like informant, snitch, rat, Judas, deal, plea- bargain, reward, and payoff, are now cooperating witness, confidential source, C.I., plea agreement, 5k1 motion, cooperation agreement, and information &amp; expense payment</a:t>
            </a:r>
          </a:p>
        </p:txBody>
      </p:sp>
    </p:spTree>
    <p:extLst>
      <p:ext uri="{BB962C8B-B14F-4D97-AF65-F5344CB8AC3E}">
        <p14:creationId xmlns:p14="http://schemas.microsoft.com/office/powerpoint/2010/main" val="765096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10" descr="Silhouette Man Standing Free Stock Photo - Public Domain ...">
            <a:extLst>
              <a:ext uri="{FF2B5EF4-FFF2-40B4-BE49-F238E27FC236}">
                <a16:creationId xmlns:a16="http://schemas.microsoft.com/office/drawing/2014/main" id="{B5C2DB26-4D0F-CE4B-8873-3F7E177FFBBD}"/>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t="12197" r="9090" b="15890"/>
          <a:stretch/>
        </p:blipFill>
        <p:spPr>
          <a:xfrm>
            <a:off x="3522468" y="10"/>
            <a:ext cx="8669532" cy="6857990"/>
          </a:xfrm>
          <a:prstGeom prst="rect">
            <a:avLst/>
          </a:prstGeom>
        </p:spPr>
      </p:pic>
      <p:sp>
        <p:nvSpPr>
          <p:cNvPr id="28" name="Rectangle 2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a:extLst>
              <a:ext uri="{FF2B5EF4-FFF2-40B4-BE49-F238E27FC236}">
                <a16:creationId xmlns:a16="http://schemas.microsoft.com/office/drawing/2014/main" id="{ACB3242A-64ED-9B43-84CA-31DC58D74DBF}"/>
              </a:ext>
            </a:extLst>
          </p:cNvPr>
          <p:cNvSpPr>
            <a:spLocks noGrp="1"/>
          </p:cNvSpPr>
          <p:nvPr>
            <p:ph type="title"/>
          </p:nvPr>
        </p:nvSpPr>
        <p:spPr>
          <a:xfrm>
            <a:off x="371094" y="669622"/>
            <a:ext cx="3438144" cy="1616378"/>
          </a:xfrm>
        </p:spPr>
        <p:txBody>
          <a:bodyPr vert="horz" lIns="91440" tIns="45720" rIns="91440" bIns="45720" rtlCol="0" anchor="b">
            <a:normAutofit/>
          </a:bodyPr>
          <a:lstStyle/>
          <a:p>
            <a:r>
              <a:rPr lang="en-US" sz="2000" dirty="0"/>
              <a:t>THE ATTORNEY GENERAL'S GUIDELINES REGARDING THE USE OF CONFIDENTIAL INFORMANTS</a:t>
            </a:r>
          </a:p>
        </p:txBody>
      </p:sp>
      <p:sp>
        <p:nvSpPr>
          <p:cNvPr id="30" name="Rectangle 2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2" name="Rectangle 3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C1FE8C45-1683-8842-828C-0A7A44E79F53}"/>
              </a:ext>
            </a:extLst>
          </p:cNvPr>
          <p:cNvSpPr/>
          <p:nvPr/>
        </p:nvSpPr>
        <p:spPr>
          <a:xfrm>
            <a:off x="371093" y="2718054"/>
            <a:ext cx="8575199" cy="3207258"/>
          </a:xfrm>
          <a:prstGeom prst="rect">
            <a:avLst/>
          </a:prstGeom>
        </p:spPr>
        <p:txBody>
          <a:bodyPr vert="horz" lIns="91440" tIns="45720" rIns="91440" bIns="45720" rtlCol="0" anchor="t">
            <a:noAutofit/>
          </a:bodyPr>
          <a:lstStyle/>
          <a:p>
            <a:pPr indent="-228600">
              <a:lnSpc>
                <a:spcPct val="90000"/>
              </a:lnSpc>
              <a:spcAft>
                <a:spcPts val="600"/>
              </a:spcAft>
              <a:buFont typeface="Arial" panose="020B0604020202020204" pitchFamily="34" charset="0"/>
              <a:buChar char="•"/>
            </a:pPr>
            <a:r>
              <a:rPr lang="en-US" sz="2800" dirty="0"/>
              <a:t>7. "Cooperating Defendant Witness" - any individual who: a. meets the definition of a CI; has agreed to testify in a proceeding as a result of having provided information to the JLEA; and b. (</a:t>
            </a:r>
            <a:r>
              <a:rPr lang="en-US" sz="2800" dirty="0" err="1"/>
              <a:t>i</a:t>
            </a:r>
            <a:r>
              <a:rPr lang="en-US" sz="2800" dirty="0"/>
              <a:t>) is a defendant or potential witness who has a written agreement with a FPO, pursuant to which the individual has an expectation of future judicial or prosecutive consideration or assistance as a result of having provided information to the JLEA, or c. (ii) is a potential witness who has had a FPO concur in all material aspects of his or her use by the JLEA.</a:t>
            </a:r>
          </a:p>
        </p:txBody>
      </p:sp>
    </p:spTree>
    <p:extLst>
      <p:ext uri="{BB962C8B-B14F-4D97-AF65-F5344CB8AC3E}">
        <p14:creationId xmlns:p14="http://schemas.microsoft.com/office/powerpoint/2010/main" val="187771637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2B577FF9-3543-4875-815D-3D87BD8A2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itle 4">
            <a:extLst>
              <a:ext uri="{FF2B5EF4-FFF2-40B4-BE49-F238E27FC236}">
                <a16:creationId xmlns:a16="http://schemas.microsoft.com/office/drawing/2014/main" id="{AB6A9101-0F8D-9641-B9EF-563604DBD7A2}"/>
              </a:ext>
            </a:extLst>
          </p:cNvPr>
          <p:cNvSpPr>
            <a:spLocks noGrp="1"/>
          </p:cNvSpPr>
          <p:nvPr>
            <p:ph type="title"/>
          </p:nvPr>
        </p:nvSpPr>
        <p:spPr>
          <a:xfrm>
            <a:off x="874815" y="798703"/>
            <a:ext cx="5221185" cy="3072015"/>
          </a:xfrm>
        </p:spPr>
        <p:txBody>
          <a:bodyPr vert="horz" lIns="91440" tIns="45720" rIns="91440" bIns="45720" rtlCol="0" anchor="b">
            <a:normAutofit/>
          </a:bodyPr>
          <a:lstStyle/>
          <a:p>
            <a:pPr algn="ctr"/>
            <a:r>
              <a:rPr lang="en-US" sz="4200" kern="1200" dirty="0">
                <a:solidFill>
                  <a:schemeClr val="tx1"/>
                </a:solidFill>
                <a:latin typeface="+mj-lt"/>
                <a:ea typeface="+mj-ea"/>
                <a:cs typeface="+mj-cs"/>
              </a:rPr>
              <a:t>YOU HAVE A LOT TO WORK WITH AN INFORMANT USUALLY COMES WITH LOTS OF BAGGAGE.</a:t>
            </a:r>
          </a:p>
        </p:txBody>
      </p:sp>
      <p:sp>
        <p:nvSpPr>
          <p:cNvPr id="21" name="Freeform: Shape 20">
            <a:extLst>
              <a:ext uri="{FF2B5EF4-FFF2-40B4-BE49-F238E27FC236}">
                <a16:creationId xmlns:a16="http://schemas.microsoft.com/office/drawing/2014/main" id="{F5569EEC-E12F-4856-B407-02B2813A4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CF860788-3A6A-45A3-B3F1-06F159665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6" name="Graphic 15" descr="Briefcase">
            <a:extLst>
              <a:ext uri="{FF2B5EF4-FFF2-40B4-BE49-F238E27FC236}">
                <a16:creationId xmlns:a16="http://schemas.microsoft.com/office/drawing/2014/main" id="{15110463-57CB-428E-886B-3C163C489DB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093046" y="1209578"/>
            <a:ext cx="4055897" cy="4055897"/>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25" name="Freeform: Shape 24">
            <a:extLst>
              <a:ext uri="{FF2B5EF4-FFF2-40B4-BE49-F238E27FC236}">
                <a16:creationId xmlns:a16="http://schemas.microsoft.com/office/drawing/2014/main" id="{DF1E3393-B852-4883-B778-ED3525112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39853D09-4205-4CC7-83EB-288E886A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0D040B79-3E73-4A31-840D-D6B9C9FDF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156C6AE5-3F8B-42AC-9EA4-1B686A11E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68165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E2F62D8C-FE74-844B-9594-604B19139163}"/>
              </a:ext>
            </a:extLst>
          </p:cNvPr>
          <p:cNvSpPr>
            <a:spLocks noGrp="1"/>
          </p:cNvSpPr>
          <p:nvPr>
            <p:ph type="title"/>
          </p:nvPr>
        </p:nvSpPr>
        <p:spPr>
          <a:xfrm>
            <a:off x="777240" y="731519"/>
            <a:ext cx="2845191" cy="3237579"/>
          </a:xfrm>
        </p:spPr>
        <p:txBody>
          <a:bodyPr>
            <a:normAutofit/>
          </a:bodyPr>
          <a:lstStyle/>
          <a:p>
            <a:r>
              <a:rPr lang="en-US" sz="3500">
                <a:solidFill>
                  <a:srgbClr val="FFFFFF"/>
                </a:solidFill>
              </a:rPr>
              <a:t>BACKGROUND INFORMATION</a:t>
            </a:r>
          </a:p>
        </p:txBody>
      </p:sp>
      <p:sp>
        <p:nvSpPr>
          <p:cNvPr id="10" name="Rectangle 9">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2" name="Rectangle 11">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956DAC4-0693-3644-A64D-EC71ED78AA3F}"/>
              </a:ext>
            </a:extLst>
          </p:cNvPr>
          <p:cNvSpPr>
            <a:spLocks noGrp="1"/>
          </p:cNvSpPr>
          <p:nvPr>
            <p:ph idx="1"/>
          </p:nvPr>
        </p:nvSpPr>
        <p:spPr>
          <a:xfrm>
            <a:off x="4379709" y="686862"/>
            <a:ext cx="7037591" cy="5475129"/>
          </a:xfrm>
        </p:spPr>
        <p:txBody>
          <a:bodyPr anchor="ctr">
            <a:normAutofit/>
          </a:bodyPr>
          <a:lstStyle/>
          <a:p>
            <a:r>
              <a:rPr lang="en-US" sz="2600"/>
              <a:t>TAKE ADVANTAGE OF BELONGING TO AN ESTABLISHED NETWORK OF DEFENDERS</a:t>
            </a:r>
          </a:p>
          <a:p>
            <a:pPr marL="0" indent="0">
              <a:buNone/>
            </a:pPr>
            <a:r>
              <a:rPr lang="en-US" sz="2600"/>
              <a:t>	FEDERAL DEFENDER OFFICES</a:t>
            </a:r>
          </a:p>
          <a:p>
            <a:pPr marL="0" indent="0">
              <a:buNone/>
            </a:pPr>
            <a:r>
              <a:rPr lang="en-US" sz="2600"/>
              <a:t>	CRIMINAL DEFENSE BAR LISTSERVES</a:t>
            </a:r>
          </a:p>
          <a:p>
            <a:pPr marL="0" indent="0">
              <a:buNone/>
            </a:pPr>
            <a:r>
              <a:rPr lang="en-US" sz="2600"/>
              <a:t>	NACDL</a:t>
            </a:r>
          </a:p>
          <a:p>
            <a:pPr marL="0" indent="0">
              <a:buNone/>
            </a:pPr>
            <a:endParaRPr lang="en-US" sz="2600"/>
          </a:p>
          <a:p>
            <a:pPr marL="0" indent="0">
              <a:buNone/>
            </a:pPr>
            <a:endParaRPr lang="en-US" sz="2600"/>
          </a:p>
        </p:txBody>
      </p:sp>
    </p:spTree>
    <p:extLst>
      <p:ext uri="{BB962C8B-B14F-4D97-AF65-F5344CB8AC3E}">
        <p14:creationId xmlns:p14="http://schemas.microsoft.com/office/powerpoint/2010/main" val="2334736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3CD251C-A887-4D2F-925B-FC0971985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19D093C-27FB-4032-B282-42C4563F2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9454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35EE815E-1BD3-4777-B652-6D98825BF6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7290" y="681628"/>
            <a:ext cx="1128382" cy="847206"/>
            <a:chOff x="668003" y="1684057"/>
            <a:chExt cx="1128382" cy="847206"/>
          </a:xfrm>
        </p:grpSpPr>
        <p:sp>
          <p:nvSpPr>
            <p:cNvPr id="13" name="Freeform 5">
              <a:extLst>
                <a:ext uri="{FF2B5EF4-FFF2-40B4-BE49-F238E27FC236}">
                  <a16:creationId xmlns:a16="http://schemas.microsoft.com/office/drawing/2014/main" id="{E6692982-4A7D-4392-87CD-F0CD4B027D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8003" y="1935883"/>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14" name="Freeform 5">
              <a:extLst>
                <a:ext uri="{FF2B5EF4-FFF2-40B4-BE49-F238E27FC236}">
                  <a16:creationId xmlns:a16="http://schemas.microsoft.com/office/drawing/2014/main" id="{196485F7-F277-4123-AC53-98EA4C85877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245893" y="1684057"/>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66CE21D6-7E2C-EA46-8489-94D5C735E730}"/>
              </a:ext>
            </a:extLst>
          </p:cNvPr>
          <p:cNvSpPr>
            <a:spLocks noGrp="1"/>
          </p:cNvSpPr>
          <p:nvPr>
            <p:ph type="title"/>
          </p:nvPr>
        </p:nvSpPr>
        <p:spPr>
          <a:xfrm>
            <a:off x="767290" y="1166932"/>
            <a:ext cx="3582073" cy="4279709"/>
          </a:xfrm>
        </p:spPr>
        <p:txBody>
          <a:bodyPr anchor="ctr">
            <a:normAutofit/>
          </a:bodyPr>
          <a:lstStyle/>
          <a:p>
            <a:r>
              <a:rPr lang="en-US">
                <a:solidFill>
                  <a:schemeClr val="bg1"/>
                </a:solidFill>
              </a:rPr>
              <a:t>COURTHOUSE RESEARCH</a:t>
            </a:r>
          </a:p>
        </p:txBody>
      </p:sp>
      <p:sp>
        <p:nvSpPr>
          <p:cNvPr id="3" name="Content Placeholder 2">
            <a:extLst>
              <a:ext uri="{FF2B5EF4-FFF2-40B4-BE49-F238E27FC236}">
                <a16:creationId xmlns:a16="http://schemas.microsoft.com/office/drawing/2014/main" id="{C3616BFF-C921-C048-AF94-56C123D0685F}"/>
              </a:ext>
            </a:extLst>
          </p:cNvPr>
          <p:cNvSpPr>
            <a:spLocks noGrp="1"/>
          </p:cNvSpPr>
          <p:nvPr>
            <p:ph idx="1"/>
          </p:nvPr>
        </p:nvSpPr>
        <p:spPr>
          <a:xfrm>
            <a:off x="5573864" y="1166933"/>
            <a:ext cx="5716988" cy="4279709"/>
          </a:xfrm>
        </p:spPr>
        <p:txBody>
          <a:bodyPr anchor="ctr">
            <a:normAutofit/>
          </a:bodyPr>
          <a:lstStyle/>
          <a:p>
            <a:r>
              <a:rPr lang="en-US" dirty="0">
                <a:latin typeface="Book Antiqua" panose="02040602050305030304" pitchFamily="18" charset="0"/>
              </a:rPr>
              <a:t>CRIMINAL RECORDS</a:t>
            </a:r>
          </a:p>
          <a:p>
            <a:pPr marL="0" indent="0">
              <a:buNone/>
            </a:pPr>
            <a:r>
              <a:rPr lang="en-US" dirty="0">
                <a:latin typeface="Book Antiqua" panose="02040602050305030304" pitchFamily="18" charset="0"/>
              </a:rPr>
              <a:t>	PENDING CASES</a:t>
            </a:r>
          </a:p>
          <a:p>
            <a:pPr marL="0" indent="0">
              <a:buNone/>
            </a:pPr>
            <a:r>
              <a:rPr lang="en-US" dirty="0">
                <a:latin typeface="Book Antiqua" panose="02040602050305030304" pitchFamily="18" charset="0"/>
              </a:rPr>
              <a:t>	CLOSED CASES</a:t>
            </a:r>
          </a:p>
          <a:p>
            <a:pPr marL="0" indent="0">
              <a:buNone/>
            </a:pPr>
            <a:r>
              <a:rPr lang="en-US" dirty="0">
                <a:latin typeface="Book Antiqua" panose="02040602050305030304" pitchFamily="18" charset="0"/>
              </a:rPr>
              <a:t>	PROBATION/SUPERVISED RELEASE VIOLATIONS</a:t>
            </a:r>
          </a:p>
          <a:p>
            <a:pPr marL="0" indent="0">
              <a:buNone/>
            </a:pPr>
            <a:r>
              <a:rPr lang="en-US" dirty="0">
                <a:latin typeface="Book Antiqua" panose="02040602050305030304" pitchFamily="18" charset="0"/>
              </a:rPr>
              <a:t>	PRETRIAL BOND INFORMATION IF AVAILABLE</a:t>
            </a:r>
          </a:p>
          <a:p>
            <a:pPr marL="0" indent="0">
              <a:buNone/>
            </a:pPr>
            <a:r>
              <a:rPr lang="en-US" dirty="0">
                <a:latin typeface="Book Antiqua" panose="02040602050305030304" pitchFamily="18" charset="0"/>
              </a:rPr>
              <a:t>	BOND FORFEITURES</a:t>
            </a:r>
          </a:p>
          <a:p>
            <a:pPr marL="0" indent="0">
              <a:buNone/>
            </a:pPr>
            <a:r>
              <a:rPr lang="en-US" sz="2400" dirty="0"/>
              <a:t> </a:t>
            </a:r>
          </a:p>
        </p:txBody>
      </p:sp>
    </p:spTree>
    <p:extLst>
      <p:ext uri="{BB962C8B-B14F-4D97-AF65-F5344CB8AC3E}">
        <p14:creationId xmlns:p14="http://schemas.microsoft.com/office/powerpoint/2010/main" val="9834582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3AD318CC-E2A8-4E27-9548-A047A78999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1BBBE7C-7647-C24F-A67D-0CD6F58B7462}"/>
              </a:ext>
            </a:extLst>
          </p:cNvPr>
          <p:cNvSpPr>
            <a:spLocks noGrp="1"/>
          </p:cNvSpPr>
          <p:nvPr>
            <p:ph type="title"/>
          </p:nvPr>
        </p:nvSpPr>
        <p:spPr>
          <a:xfrm>
            <a:off x="645065" y="1463040"/>
            <a:ext cx="3796306" cy="2690949"/>
          </a:xfrm>
        </p:spPr>
        <p:txBody>
          <a:bodyPr anchor="t">
            <a:normAutofit/>
          </a:bodyPr>
          <a:lstStyle/>
          <a:p>
            <a:r>
              <a:rPr lang="en-US" sz="4800"/>
              <a:t>DIVORCE RECORDS</a:t>
            </a:r>
          </a:p>
        </p:txBody>
      </p:sp>
      <p:grpSp>
        <p:nvGrpSpPr>
          <p:cNvPr id="16" name="Group 9">
            <a:extLst>
              <a:ext uri="{FF2B5EF4-FFF2-40B4-BE49-F238E27FC236}">
                <a16:creationId xmlns:a16="http://schemas.microsoft.com/office/drawing/2014/main" id="{B14B560F-9DD7-4302-A60B-EBD3EF59B0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9667" y="4415246"/>
            <a:ext cx="11982332" cy="2087795"/>
            <a:chOff x="143163" y="5763486"/>
            <a:chExt cx="11982332" cy="739555"/>
          </a:xfrm>
        </p:grpSpPr>
        <p:sp>
          <p:nvSpPr>
            <p:cNvPr id="11" name="Rectangle 10">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357444" y="5763486"/>
              <a:ext cx="11768051" cy="7395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1">
              <a:extLst>
                <a:ext uri="{FF2B5EF4-FFF2-40B4-BE49-F238E27FC236}">
                  <a16:creationId xmlns:a16="http://schemas.microsoft.com/office/drawing/2014/main" id="{C21D6966-343E-49AC-A026-D2497E0C3CA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143163" y="5763486"/>
              <a:ext cx="1" cy="73955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4" name="Rectangle 13">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DC42A5A-1941-4141-A2EE-30D59245DFDA}"/>
              </a:ext>
            </a:extLst>
          </p:cNvPr>
          <p:cNvSpPr>
            <a:spLocks noGrp="1"/>
          </p:cNvSpPr>
          <p:nvPr>
            <p:ph idx="1"/>
          </p:nvPr>
        </p:nvSpPr>
        <p:spPr>
          <a:xfrm>
            <a:off x="5656218" y="1463039"/>
            <a:ext cx="5542387" cy="4300447"/>
          </a:xfrm>
        </p:spPr>
        <p:txBody>
          <a:bodyPr anchor="t">
            <a:normAutofit fontScale="92500" lnSpcReduction="20000"/>
          </a:bodyPr>
          <a:lstStyle/>
          <a:p>
            <a:pPr marL="0" indent="0">
              <a:buNone/>
            </a:pPr>
            <a:r>
              <a:rPr lang="en-US" sz="2200" dirty="0"/>
              <a:t>	</a:t>
            </a:r>
            <a:r>
              <a:rPr lang="en-US" dirty="0">
                <a:latin typeface="Book Antiqua" panose="02040602050305030304" pitchFamily="18" charset="0"/>
              </a:rPr>
              <a:t>MARRIAGE LICENSE RECORDS</a:t>
            </a:r>
          </a:p>
          <a:p>
            <a:pPr marL="0" indent="0">
              <a:buNone/>
            </a:pPr>
            <a:r>
              <a:rPr lang="en-US" dirty="0">
                <a:latin typeface="Book Antiqua" panose="02040602050305030304" pitchFamily="18" charset="0"/>
              </a:rPr>
              <a:t>	IDENTITY OF FORMER SPOUSE AND POSSIBLE WITNESSES FOR FORMER SPOUSE</a:t>
            </a:r>
          </a:p>
          <a:p>
            <a:pPr marL="0" indent="0">
              <a:buNone/>
            </a:pPr>
            <a:r>
              <a:rPr lang="en-US" dirty="0">
                <a:latin typeface="Book Antiqua" panose="02040602050305030304" pitchFamily="18" charset="0"/>
              </a:rPr>
              <a:t>	GROUNDS FOR DIVORCE</a:t>
            </a:r>
          </a:p>
          <a:p>
            <a:pPr marL="0" indent="0">
              <a:buNone/>
            </a:pPr>
            <a:r>
              <a:rPr lang="en-US" dirty="0">
                <a:latin typeface="Book Antiqua" panose="02040602050305030304" pitchFamily="18" charset="0"/>
              </a:rPr>
              <a:t>	FINANCIAL INFORMATION</a:t>
            </a:r>
          </a:p>
          <a:p>
            <a:pPr marL="0" indent="0">
              <a:buNone/>
            </a:pPr>
            <a:r>
              <a:rPr lang="en-US" dirty="0">
                <a:latin typeface="Book Antiqua" panose="02040602050305030304" pitchFamily="18" charset="0"/>
              </a:rPr>
              <a:t>	FAILURE TO PAY CHILD SUPPOT</a:t>
            </a:r>
          </a:p>
          <a:p>
            <a:pPr marL="0" indent="0">
              <a:buNone/>
            </a:pPr>
            <a:r>
              <a:rPr lang="en-US" sz="2200" dirty="0"/>
              <a:t>	</a:t>
            </a:r>
          </a:p>
          <a:p>
            <a:pPr marL="0" indent="0">
              <a:buNone/>
            </a:pPr>
            <a:endParaRPr lang="en-US" sz="2200" dirty="0"/>
          </a:p>
          <a:p>
            <a:pPr marL="0" indent="0">
              <a:buNone/>
            </a:pPr>
            <a:endParaRPr lang="en-US" sz="2200" dirty="0"/>
          </a:p>
          <a:p>
            <a:pPr marL="0" indent="0">
              <a:buNone/>
            </a:pPr>
            <a:endParaRPr lang="en-US" sz="2200" dirty="0"/>
          </a:p>
          <a:p>
            <a:endParaRPr lang="en-US" sz="2200" dirty="0"/>
          </a:p>
        </p:txBody>
      </p:sp>
    </p:spTree>
    <p:extLst>
      <p:ext uri="{BB962C8B-B14F-4D97-AF65-F5344CB8AC3E}">
        <p14:creationId xmlns:p14="http://schemas.microsoft.com/office/powerpoint/2010/main" val="3068660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22F9423-F4B1-45D4-8445-E9991ECCB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79ECA6-8910-AA44-B1D2-E7DB7EA8EACE}"/>
              </a:ext>
            </a:extLst>
          </p:cNvPr>
          <p:cNvSpPr>
            <a:spLocks noGrp="1"/>
          </p:cNvSpPr>
          <p:nvPr>
            <p:ph type="title"/>
          </p:nvPr>
        </p:nvSpPr>
        <p:spPr>
          <a:xfrm>
            <a:off x="1812897" y="518649"/>
            <a:ext cx="9882278" cy="1067634"/>
          </a:xfrm>
        </p:spPr>
        <p:txBody>
          <a:bodyPr anchor="ctr">
            <a:normAutofit/>
          </a:bodyPr>
          <a:lstStyle/>
          <a:p>
            <a:r>
              <a:rPr lang="en-US" dirty="0"/>
              <a:t>CIVIL SUITS</a:t>
            </a:r>
          </a:p>
        </p:txBody>
      </p:sp>
      <p:grpSp>
        <p:nvGrpSpPr>
          <p:cNvPr id="12" name="Group 11">
            <a:extLst>
              <a:ext uri="{FF2B5EF4-FFF2-40B4-BE49-F238E27FC236}">
                <a16:creationId xmlns:a16="http://schemas.microsoft.com/office/drawing/2014/main" id="{770AE191-D2EA-45C9-A44D-830C188F74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2021" y="628863"/>
            <a:ext cx="1128382" cy="847206"/>
            <a:chOff x="8183879" y="1000124"/>
            <a:chExt cx="1562267" cy="1172973"/>
          </a:xfrm>
        </p:grpSpPr>
        <p:sp>
          <p:nvSpPr>
            <p:cNvPr id="13" name="Freeform 5">
              <a:extLst>
                <a:ext uri="{FF2B5EF4-FFF2-40B4-BE49-F238E27FC236}">
                  <a16:creationId xmlns:a16="http://schemas.microsoft.com/office/drawing/2014/main" id="{23A0E4C1-B7A6-4637-AC51-4A5AE3841F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4" name="Freeform 5">
              <a:extLst>
                <a:ext uri="{FF2B5EF4-FFF2-40B4-BE49-F238E27FC236}">
                  <a16:creationId xmlns:a16="http://schemas.microsoft.com/office/drawing/2014/main" id="{F4E8C039-CC58-44F3-8A7B-E0A934C1D0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graphicFrame>
        <p:nvGraphicFramePr>
          <p:cNvPr id="5" name="Content Placeholder 2">
            <a:extLst>
              <a:ext uri="{FF2B5EF4-FFF2-40B4-BE49-F238E27FC236}">
                <a16:creationId xmlns:a16="http://schemas.microsoft.com/office/drawing/2014/main" id="{39CCD19B-4BE2-40C0-B3ED-214151F45F2D}"/>
              </a:ext>
            </a:extLst>
          </p:cNvPr>
          <p:cNvGraphicFramePr>
            <a:graphicFrameLocks noGrp="1"/>
          </p:cNvGraphicFramePr>
          <p:nvPr>
            <p:ph idx="1"/>
            <p:extLst>
              <p:ext uri="{D42A27DB-BD31-4B8C-83A1-F6EECF244321}">
                <p14:modId xmlns:p14="http://schemas.microsoft.com/office/powerpoint/2010/main" val="2324786250"/>
              </p:ext>
            </p:extLst>
          </p:nvPr>
        </p:nvGraphicFramePr>
        <p:xfrm>
          <a:off x="629854" y="1860604"/>
          <a:ext cx="10907490" cy="4094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3528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122F9423-F4B1-45D4-8445-E9991ECCB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529BD8-DA43-B54B-9449-3D448B3DE16E}"/>
              </a:ext>
            </a:extLst>
          </p:cNvPr>
          <p:cNvSpPr>
            <a:spLocks noGrp="1"/>
          </p:cNvSpPr>
          <p:nvPr>
            <p:ph type="title"/>
          </p:nvPr>
        </p:nvSpPr>
        <p:spPr>
          <a:xfrm>
            <a:off x="1812897" y="518649"/>
            <a:ext cx="9882278" cy="1067634"/>
          </a:xfrm>
        </p:spPr>
        <p:txBody>
          <a:bodyPr vert="horz" lIns="91440" tIns="45720" rIns="91440" bIns="45720" rtlCol="0" anchor="ctr">
            <a:normAutofit/>
          </a:bodyPr>
          <a:lstStyle/>
          <a:p>
            <a:r>
              <a:rPr lang="en-US" kern="1200">
                <a:solidFill>
                  <a:schemeClr val="tx1"/>
                </a:solidFill>
                <a:latin typeface="+mj-lt"/>
                <a:ea typeface="+mj-ea"/>
                <a:cs typeface="+mj-cs"/>
              </a:rPr>
              <a:t>PROPERTY RECORDS</a:t>
            </a:r>
          </a:p>
        </p:txBody>
      </p:sp>
      <p:grpSp>
        <p:nvGrpSpPr>
          <p:cNvPr id="26" name="Group 25">
            <a:extLst>
              <a:ext uri="{FF2B5EF4-FFF2-40B4-BE49-F238E27FC236}">
                <a16:creationId xmlns:a16="http://schemas.microsoft.com/office/drawing/2014/main" id="{770AE191-D2EA-45C9-A44D-830C188F74C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72021" y="628863"/>
            <a:ext cx="1128382" cy="847206"/>
            <a:chOff x="8183879" y="1000124"/>
            <a:chExt cx="1562267" cy="1172973"/>
          </a:xfrm>
        </p:grpSpPr>
        <p:sp>
          <p:nvSpPr>
            <p:cNvPr id="27" name="Freeform 5">
              <a:extLst>
                <a:ext uri="{FF2B5EF4-FFF2-40B4-BE49-F238E27FC236}">
                  <a16:creationId xmlns:a16="http://schemas.microsoft.com/office/drawing/2014/main" id="{23A0E4C1-B7A6-4637-AC51-4A5AE3841FF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3879" y="1348782"/>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8" name="Freeform 5">
              <a:extLst>
                <a:ext uri="{FF2B5EF4-FFF2-40B4-BE49-F238E27FC236}">
                  <a16:creationId xmlns:a16="http://schemas.microsoft.com/office/drawing/2014/main" id="{F4E8C039-CC58-44F3-8A7B-E0A934C1D0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983979" y="1000124"/>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graphicFrame>
        <p:nvGraphicFramePr>
          <p:cNvPr id="19" name="Content Placeholder 2">
            <a:extLst>
              <a:ext uri="{FF2B5EF4-FFF2-40B4-BE49-F238E27FC236}">
                <a16:creationId xmlns:a16="http://schemas.microsoft.com/office/drawing/2014/main" id="{FEDF8EF3-955F-45B8-8DDF-AF86B87C0806}"/>
              </a:ext>
            </a:extLst>
          </p:cNvPr>
          <p:cNvGraphicFramePr>
            <a:graphicFrameLocks noGrp="1"/>
          </p:cNvGraphicFramePr>
          <p:nvPr>
            <p:ph sz="half" idx="1"/>
            <p:extLst>
              <p:ext uri="{D42A27DB-BD31-4B8C-83A1-F6EECF244321}">
                <p14:modId xmlns:p14="http://schemas.microsoft.com/office/powerpoint/2010/main" val="638358905"/>
              </p:ext>
            </p:extLst>
          </p:nvPr>
        </p:nvGraphicFramePr>
        <p:xfrm>
          <a:off x="629854" y="1860604"/>
          <a:ext cx="10907490" cy="40949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9521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C3EFD13-3CD8-4457-B029-DD736C9E9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8">
            <a:extLst>
              <a:ext uri="{FF2B5EF4-FFF2-40B4-BE49-F238E27FC236}">
                <a16:creationId xmlns:a16="http://schemas.microsoft.com/office/drawing/2014/main" id="{AA9B61C3-6D3C-4B90-B343-810EC252B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63045" y="2216693"/>
            <a:ext cx="7447880" cy="3531074"/>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20847E55-0E36-E747-BCE8-084B9F97F99C}"/>
              </a:ext>
            </a:extLst>
          </p:cNvPr>
          <p:cNvSpPr>
            <a:spLocks noGrp="1"/>
          </p:cNvSpPr>
          <p:nvPr>
            <p:ph type="title"/>
          </p:nvPr>
        </p:nvSpPr>
        <p:spPr>
          <a:xfrm>
            <a:off x="4903099" y="2571909"/>
            <a:ext cx="5875165" cy="2826912"/>
          </a:xfrm>
        </p:spPr>
        <p:txBody>
          <a:bodyPr vert="horz" lIns="91440" tIns="45720" rIns="91440" bIns="45720" rtlCol="0" anchor="ctr">
            <a:normAutofit/>
          </a:bodyPr>
          <a:lstStyle/>
          <a:p>
            <a:r>
              <a:rPr lang="en-US" kern="1200">
                <a:solidFill>
                  <a:srgbClr val="FFFFFF"/>
                </a:solidFill>
                <a:latin typeface="+mj-lt"/>
                <a:ea typeface="+mj-ea"/>
                <a:cs typeface="+mj-cs"/>
              </a:rPr>
              <a:t>SOCIAL MEDIA SEARCH</a:t>
            </a:r>
          </a:p>
        </p:txBody>
      </p:sp>
      <p:sp>
        <p:nvSpPr>
          <p:cNvPr id="12" name="Freeform 5">
            <a:extLst>
              <a:ext uri="{FF2B5EF4-FFF2-40B4-BE49-F238E27FC236}">
                <a16:creationId xmlns:a16="http://schemas.microsoft.com/office/drawing/2014/main" id="{C1257FDB-F578-4AA9-844B-CF6CFA2FA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63045" y="1515074"/>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6">
            <a:extLst>
              <a:ext uri="{FF2B5EF4-FFF2-40B4-BE49-F238E27FC236}">
                <a16:creationId xmlns:a16="http://schemas.microsoft.com/office/drawing/2014/main" id="{9999F923-F60C-4033-A0C7-BA36D1A44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897783" y="1172042"/>
            <a:ext cx="687754" cy="3820237"/>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F8C27FAF-AD0A-489C-A7B5-16CBFBB067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897783" y="987643"/>
            <a:ext cx="347200" cy="3699706"/>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8">
            <a:extLst>
              <a:ext uri="{FF2B5EF4-FFF2-40B4-BE49-F238E27FC236}">
                <a16:creationId xmlns:a16="http://schemas.microsoft.com/office/drawing/2014/main" id="{583B1E3E-6E8E-4E48-9EA6-56F1E306AA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40829" y="965200"/>
            <a:ext cx="3304154"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 name="Content Placeholder 2">
            <a:extLst>
              <a:ext uri="{FF2B5EF4-FFF2-40B4-BE49-F238E27FC236}">
                <a16:creationId xmlns:a16="http://schemas.microsoft.com/office/drawing/2014/main" id="{EE32D237-F45D-694B-A6F6-84FC2FDA0F7F}"/>
              </a:ext>
            </a:extLst>
          </p:cNvPr>
          <p:cNvSpPr>
            <a:spLocks noGrp="1"/>
          </p:cNvSpPr>
          <p:nvPr>
            <p:ph type="body" idx="1"/>
          </p:nvPr>
        </p:nvSpPr>
        <p:spPr>
          <a:xfrm>
            <a:off x="1262562" y="1286933"/>
            <a:ext cx="2653285" cy="2843319"/>
          </a:xfrm>
        </p:spPr>
        <p:txBody>
          <a:bodyPr vert="horz" lIns="91440" tIns="45720" rIns="91440" bIns="45720" rtlCol="0" anchor="ctr">
            <a:normAutofit/>
          </a:bodyPr>
          <a:lstStyle/>
          <a:p>
            <a:pPr algn="ctr"/>
            <a:endParaRPr lang="en-US" sz="2800" kern="1200">
              <a:solidFill>
                <a:srgbClr val="FFFFFF"/>
              </a:solidFill>
              <a:latin typeface="+mn-lt"/>
              <a:ea typeface="+mn-ea"/>
              <a:cs typeface="+mn-cs"/>
            </a:endParaRPr>
          </a:p>
          <a:p>
            <a:pPr algn="ctr"/>
            <a:endParaRPr lang="en-US" sz="2800" kern="1200">
              <a:solidFill>
                <a:srgbClr val="FFFFFF"/>
              </a:solidFill>
              <a:latin typeface="+mn-lt"/>
              <a:ea typeface="+mn-ea"/>
              <a:cs typeface="+mn-cs"/>
            </a:endParaRPr>
          </a:p>
        </p:txBody>
      </p:sp>
    </p:spTree>
    <p:extLst>
      <p:ext uri="{BB962C8B-B14F-4D97-AF65-F5344CB8AC3E}">
        <p14:creationId xmlns:p14="http://schemas.microsoft.com/office/powerpoint/2010/main" val="2657108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50CEED20-A22C-4FC3-BC0E-F4FE53FDEB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8AA0C8-F4D0-4840-95A8-78865422AE96}"/>
              </a:ext>
            </a:extLst>
          </p:cNvPr>
          <p:cNvSpPr>
            <a:spLocks noGrp="1"/>
          </p:cNvSpPr>
          <p:nvPr>
            <p:ph type="title"/>
          </p:nvPr>
        </p:nvSpPr>
        <p:spPr>
          <a:xfrm>
            <a:off x="1113810" y="2825248"/>
            <a:ext cx="4036334" cy="2387600"/>
          </a:xfrm>
        </p:spPr>
        <p:txBody>
          <a:bodyPr vert="horz" lIns="91440" tIns="45720" rIns="91440" bIns="45720" rtlCol="0" anchor="t">
            <a:normAutofit/>
          </a:bodyPr>
          <a:lstStyle/>
          <a:p>
            <a:r>
              <a:rPr lang="en-US" sz="4200" kern="1200">
                <a:solidFill>
                  <a:schemeClr val="tx1"/>
                </a:solidFill>
                <a:latin typeface="+mj-lt"/>
                <a:ea typeface="+mj-ea"/>
                <a:cs typeface="+mj-cs"/>
              </a:rPr>
              <a:t>INTERNET SEARCHES AND SEARCH ENGINES</a:t>
            </a:r>
          </a:p>
        </p:txBody>
      </p:sp>
      <p:grpSp>
        <p:nvGrpSpPr>
          <p:cNvPr id="21" name="Group 2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849524"/>
            <a:ext cx="731521" cy="673460"/>
            <a:chOff x="3940602" y="308034"/>
            <a:chExt cx="2116791" cy="3428999"/>
          </a:xfrm>
          <a:solidFill>
            <a:schemeClr val="accent4"/>
          </a:solidFill>
        </p:grpSpPr>
        <p:sp>
          <p:nvSpPr>
            <p:cNvPr id="22" name="Rectangle 2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679732"/>
            <a:ext cx="6009366" cy="542388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Graphic 15" descr="Search">
            <a:extLst>
              <a:ext uri="{FF2B5EF4-FFF2-40B4-BE49-F238E27FC236}">
                <a16:creationId xmlns:a16="http://schemas.microsoft.com/office/drawing/2014/main" id="{94EADD03-9ADF-48D3-8482-A1E8EB2D66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227021" y="928201"/>
            <a:ext cx="4926942" cy="4926942"/>
          </a:xfrm>
          <a:prstGeom prst="rect">
            <a:avLst/>
          </a:prstGeom>
        </p:spPr>
      </p:pic>
      <p:sp>
        <p:nvSpPr>
          <p:cNvPr id="28" name="Rectangle 2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687568" y="6355073"/>
            <a:ext cx="6007608" cy="457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24665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04CA0-C341-0048-A798-EFCC05015D35}"/>
              </a:ext>
            </a:extLst>
          </p:cNvPr>
          <p:cNvSpPr>
            <a:spLocks noGrp="1"/>
          </p:cNvSpPr>
          <p:nvPr>
            <p:ph type="title"/>
          </p:nvPr>
        </p:nvSpPr>
        <p:spPr>
          <a:xfrm>
            <a:off x="6746628" y="404447"/>
            <a:ext cx="4645250" cy="1248508"/>
          </a:xfrm>
        </p:spPr>
        <p:txBody>
          <a:bodyPr vert="horz" lIns="91440" tIns="45720" rIns="91440" bIns="45720" rtlCol="0" anchor="b">
            <a:normAutofit/>
          </a:bodyPr>
          <a:lstStyle/>
          <a:p>
            <a:r>
              <a:rPr lang="en-US" sz="4000" dirty="0"/>
              <a:t>GOVERNMENT MANUAL</a:t>
            </a:r>
          </a:p>
        </p:txBody>
      </p:sp>
      <p:sp>
        <p:nvSpPr>
          <p:cNvPr id="3" name="Text Placeholder 2">
            <a:extLst>
              <a:ext uri="{FF2B5EF4-FFF2-40B4-BE49-F238E27FC236}">
                <a16:creationId xmlns:a16="http://schemas.microsoft.com/office/drawing/2014/main" id="{E02310A8-8EC0-424C-AE1F-158605E31B96}"/>
              </a:ext>
            </a:extLst>
          </p:cNvPr>
          <p:cNvSpPr>
            <a:spLocks noGrp="1"/>
          </p:cNvSpPr>
          <p:nvPr>
            <p:ph type="body" idx="1"/>
          </p:nvPr>
        </p:nvSpPr>
        <p:spPr>
          <a:xfrm>
            <a:off x="6746627" y="2039815"/>
            <a:ext cx="4645250" cy="3858942"/>
          </a:xfrm>
        </p:spPr>
        <p:txBody>
          <a:bodyPr vert="horz" lIns="91440" tIns="45720" rIns="91440" bIns="45720" rtlCol="0" anchor="t">
            <a:noAutofit/>
          </a:bodyPr>
          <a:lstStyle/>
          <a:p>
            <a:r>
              <a:rPr lang="en-US" dirty="0">
                <a:solidFill>
                  <a:schemeClr val="tx1"/>
                </a:solidFill>
                <a:latin typeface="Book Antiqua" panose="02040602050305030304" pitchFamily="18" charset="0"/>
              </a:rPr>
              <a:t>DEA AND FBI AGENT’S MANUALS (AVAILABLE THROUGH NACDL OR FOIA REQUEST</a:t>
            </a:r>
          </a:p>
          <a:p>
            <a:r>
              <a:rPr lang="en-US" dirty="0">
                <a:solidFill>
                  <a:schemeClr val="tx1"/>
                </a:solidFill>
                <a:latin typeface="Book Antiqua" panose="02040602050305030304" pitchFamily="18" charset="0"/>
              </a:rPr>
              <a:t>	GET THE POLICY  REGARDING DOCUMENTATION OF INFORMANTS</a:t>
            </a:r>
          </a:p>
          <a:p>
            <a:r>
              <a:rPr lang="en-US" dirty="0">
                <a:solidFill>
                  <a:schemeClr val="tx1"/>
                </a:solidFill>
                <a:latin typeface="Book Antiqua" panose="02040602050305030304" pitchFamily="18" charset="0"/>
              </a:rPr>
              <a:t>	GUIDELINES FOR HANDING INFORMANTS</a:t>
            </a:r>
          </a:p>
          <a:p>
            <a:r>
              <a:rPr lang="en-US" dirty="0">
                <a:solidFill>
                  <a:schemeClr val="tx1"/>
                </a:solidFill>
                <a:latin typeface="Book Antiqua" panose="02040602050305030304" pitchFamily="18" charset="0"/>
              </a:rPr>
              <a:t>	SUITABILITY REQUIREMENTS</a:t>
            </a:r>
          </a:p>
          <a:p>
            <a:endParaRPr lang="en-US" dirty="0">
              <a:solidFill>
                <a:schemeClr val="tx1"/>
              </a:solidFill>
            </a:endParaRPr>
          </a:p>
        </p:txBody>
      </p:sp>
      <p:sp>
        <p:nvSpPr>
          <p:cNvPr id="33" name="Freeform: Shape 32">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Federal Bureau of Investigation - Wikipedia">
            <a:extLst>
              <a:ext uri="{FF2B5EF4-FFF2-40B4-BE49-F238E27FC236}">
                <a16:creationId xmlns:a16="http://schemas.microsoft.com/office/drawing/2014/main" id="{1DB1CE11-006B-414E-8560-4E6D611CFC04}"/>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5054" r="4388"/>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
        <p:nvSpPr>
          <p:cNvPr id="7" name="TextBox 6">
            <a:extLst>
              <a:ext uri="{FF2B5EF4-FFF2-40B4-BE49-F238E27FC236}">
                <a16:creationId xmlns:a16="http://schemas.microsoft.com/office/drawing/2014/main" id="{9F2F7CBC-8D5F-E74C-BD39-046E9CEC3C85}"/>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en.wikipedia.org/wiki/Federal_Bureau_of_Investigation">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96382922"/>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A1C094-358C-AB42-9850-7AD885C0D094}"/>
              </a:ext>
            </a:extLst>
          </p:cNvPr>
          <p:cNvSpPr>
            <a:spLocks noGrp="1"/>
          </p:cNvSpPr>
          <p:nvPr>
            <p:ph type="title"/>
          </p:nvPr>
        </p:nvSpPr>
        <p:spPr>
          <a:xfrm>
            <a:off x="7464614" y="1783959"/>
            <a:ext cx="4087306" cy="2889114"/>
          </a:xfrm>
        </p:spPr>
        <p:txBody>
          <a:bodyPr vert="horz" lIns="91440" tIns="45720" rIns="91440" bIns="45720" rtlCol="0" anchor="b">
            <a:normAutofit/>
          </a:bodyPr>
          <a:lstStyle/>
          <a:p>
            <a:r>
              <a:rPr lang="en-US" sz="5000"/>
              <a:t>CHAPTERS FOR CROSS-EXAMINATION</a:t>
            </a:r>
          </a:p>
        </p:txBody>
      </p:sp>
      <p:sp>
        <p:nvSpPr>
          <p:cNvPr id="12" name="Freeform: Shape 11">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descr="Ethos - Excelsior College OWL">
            <a:extLst>
              <a:ext uri="{FF2B5EF4-FFF2-40B4-BE49-F238E27FC236}">
                <a16:creationId xmlns:a16="http://schemas.microsoft.com/office/drawing/2014/main" id="{8EE3675D-4F13-AD45-9137-A7704CEF30C9}"/>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6703" r="4647"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7" name="TextBox 6">
            <a:extLst>
              <a:ext uri="{FF2B5EF4-FFF2-40B4-BE49-F238E27FC236}">
                <a16:creationId xmlns:a16="http://schemas.microsoft.com/office/drawing/2014/main" id="{5A7E0054-66EE-1B44-9923-C846F7C57DD0}"/>
              </a:ext>
            </a:extLst>
          </p:cNvPr>
          <p:cNvSpPr txBox="1"/>
          <p:nvPr/>
        </p:nvSpPr>
        <p:spPr>
          <a:xfrm>
            <a:off x="10005184"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s://owl.excelsior.edu/argument-and-critical-thinking/modes-of-persuasion/modes-of-persuasion-etho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2362506454"/>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4096" y="470925"/>
            <a:ext cx="438100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DBC60A3-717F-9A4C-9503-60F093A0C2D9}"/>
              </a:ext>
            </a:extLst>
          </p:cNvPr>
          <p:cNvSpPr>
            <a:spLocks noGrp="1"/>
          </p:cNvSpPr>
          <p:nvPr>
            <p:ph type="title"/>
          </p:nvPr>
        </p:nvSpPr>
        <p:spPr>
          <a:xfrm>
            <a:off x="863029" y="1012004"/>
            <a:ext cx="3416158" cy="4795408"/>
          </a:xfrm>
        </p:spPr>
        <p:txBody>
          <a:bodyPr>
            <a:normAutofit/>
          </a:bodyPr>
          <a:lstStyle/>
          <a:p>
            <a:r>
              <a:rPr lang="en-US" sz="3700">
                <a:solidFill>
                  <a:srgbClr val="FFFFFF"/>
                </a:solidFill>
              </a:rPr>
              <a:t>IMPEACHMENT</a:t>
            </a:r>
          </a:p>
        </p:txBody>
      </p:sp>
      <p:graphicFrame>
        <p:nvGraphicFramePr>
          <p:cNvPr id="5" name="Content Placeholder 2">
            <a:extLst>
              <a:ext uri="{FF2B5EF4-FFF2-40B4-BE49-F238E27FC236}">
                <a16:creationId xmlns:a16="http://schemas.microsoft.com/office/drawing/2014/main" id="{D24417A9-BEE7-4D3F-A7D9-4CEC97131D2A}"/>
              </a:ext>
            </a:extLst>
          </p:cNvPr>
          <p:cNvGraphicFramePr>
            <a:graphicFrameLocks noGrp="1"/>
          </p:cNvGraphicFramePr>
          <p:nvPr>
            <p:ph idx="1"/>
            <p:extLst>
              <p:ext uri="{D42A27DB-BD31-4B8C-83A1-F6EECF244321}">
                <p14:modId xmlns:p14="http://schemas.microsoft.com/office/powerpoint/2010/main" val="379266463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51712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33326B00-B73C-0D44-BE39-A7B3A7BACF48}"/>
              </a:ext>
            </a:extLst>
          </p:cNvPr>
          <p:cNvSpPr>
            <a:spLocks noGrp="1"/>
          </p:cNvSpPr>
          <p:nvPr>
            <p:ph type="title"/>
          </p:nvPr>
        </p:nvSpPr>
        <p:spPr>
          <a:xfrm>
            <a:off x="731520" y="731520"/>
            <a:ext cx="6089904" cy="1426464"/>
          </a:xfrm>
        </p:spPr>
        <p:txBody>
          <a:bodyPr>
            <a:normAutofit/>
          </a:bodyPr>
          <a:lstStyle/>
          <a:p>
            <a:r>
              <a:rPr lang="en-US">
                <a:solidFill>
                  <a:srgbClr val="FFFFFF"/>
                </a:solidFill>
              </a:rPr>
              <a:t>BENEFITS TO THE INFORMANT</a:t>
            </a:r>
          </a:p>
        </p:txBody>
      </p:sp>
      <p:sp>
        <p:nvSpPr>
          <p:cNvPr id="17" name="Rectangle 16">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9" name="Rectangle 18">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1" name="Rectangle 20">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218CE23-B883-4F1D-A527-08BD702443F1}"/>
              </a:ext>
            </a:extLst>
          </p:cNvPr>
          <p:cNvGraphicFramePr>
            <a:graphicFrameLocks noGrp="1"/>
          </p:cNvGraphicFramePr>
          <p:nvPr>
            <p:ph idx="1"/>
            <p:extLst>
              <p:ext uri="{D42A27DB-BD31-4B8C-83A1-F6EECF244321}">
                <p14:modId xmlns:p14="http://schemas.microsoft.com/office/powerpoint/2010/main" val="235198841"/>
              </p:ext>
            </p:extLst>
          </p:nvPr>
        </p:nvGraphicFramePr>
        <p:xfrm>
          <a:off x="788988" y="2798763"/>
          <a:ext cx="10598150" cy="32829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76800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8BCC0-95B4-4047-B1E8-2C8DD355F422}"/>
              </a:ext>
            </a:extLst>
          </p:cNvPr>
          <p:cNvSpPr>
            <a:spLocks noGrp="1"/>
          </p:cNvSpPr>
          <p:nvPr>
            <p:ph type="title"/>
          </p:nvPr>
        </p:nvSpPr>
        <p:spPr>
          <a:xfrm>
            <a:off x="838200" y="365125"/>
            <a:ext cx="10515600" cy="1325563"/>
          </a:xfrm>
        </p:spPr>
        <p:txBody>
          <a:bodyPr>
            <a:normAutofit/>
          </a:bodyPr>
          <a:lstStyle/>
          <a:p>
            <a:r>
              <a:rPr lang="en-US" dirty="0">
                <a:latin typeface="Apple Braille" pitchFamily="2" charset="0"/>
              </a:rPr>
              <a:t>Theory of the Witness to your Defense</a:t>
            </a:r>
          </a:p>
        </p:txBody>
      </p:sp>
      <p:graphicFrame>
        <p:nvGraphicFramePr>
          <p:cNvPr id="5" name="Content Placeholder 2">
            <a:extLst>
              <a:ext uri="{FF2B5EF4-FFF2-40B4-BE49-F238E27FC236}">
                <a16:creationId xmlns:a16="http://schemas.microsoft.com/office/drawing/2014/main" id="{B98709FA-B2BD-4385-8D81-0F14385EE76F}"/>
              </a:ext>
            </a:extLst>
          </p:cNvPr>
          <p:cNvGraphicFramePr>
            <a:graphicFrameLocks noGrp="1"/>
          </p:cNvGraphicFramePr>
          <p:nvPr>
            <p:ph idx="1"/>
            <p:extLst>
              <p:ext uri="{D42A27DB-BD31-4B8C-83A1-F6EECF244321}">
                <p14:modId xmlns:p14="http://schemas.microsoft.com/office/powerpoint/2010/main" val="413759196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5234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C4169373-E625-4BAD-B93B-3BA93BE5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86BB4CD4-DDA0-5B4B-8877-0ACC4090C373}"/>
              </a:ext>
            </a:extLst>
          </p:cNvPr>
          <p:cNvSpPr>
            <a:spLocks noGrp="1"/>
          </p:cNvSpPr>
          <p:nvPr>
            <p:ph type="title"/>
          </p:nvPr>
        </p:nvSpPr>
        <p:spPr>
          <a:xfrm>
            <a:off x="7699248" y="1152144"/>
            <a:ext cx="4023360" cy="2943432"/>
          </a:xfrm>
        </p:spPr>
        <p:txBody>
          <a:bodyPr vert="horz" lIns="91440" tIns="45720" rIns="91440" bIns="45720" rtlCol="0" anchor="b">
            <a:normAutofit/>
          </a:bodyPr>
          <a:lstStyle/>
          <a:p>
            <a:r>
              <a:rPr lang="en-US" sz="5600"/>
              <a:t>WINNING</a:t>
            </a:r>
          </a:p>
        </p:txBody>
      </p:sp>
      <p:sp>
        <p:nvSpPr>
          <p:cNvPr id="39" name="Rectangle 38">
            <a:extLst>
              <a:ext uri="{FF2B5EF4-FFF2-40B4-BE49-F238E27FC236}">
                <a16:creationId xmlns:a16="http://schemas.microsoft.com/office/drawing/2014/main" id="{A5271697-90F1-4A23-8EF2-0179F2EAFA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606972" cy="323398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9F5512A-48E1-4C07-B75E-3CCC517B68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3233984"/>
            <a:ext cx="606972" cy="3624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Why the 1% is winning, and we are not. | The Fabius ...">
            <a:extLst>
              <a:ext uri="{FF2B5EF4-FFF2-40B4-BE49-F238E27FC236}">
                <a16:creationId xmlns:a16="http://schemas.microsoft.com/office/drawing/2014/main" id="{219E1DD7-A863-874C-84C3-4A92530F1ABA}"/>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t="5313" b="1662"/>
          <a:stretch/>
        </p:blipFill>
        <p:spPr>
          <a:xfrm>
            <a:off x="604064" y="10"/>
            <a:ext cx="6701991" cy="6857990"/>
          </a:xfrm>
          <a:prstGeom prst="rect">
            <a:avLst/>
          </a:prstGeom>
        </p:spPr>
      </p:pic>
      <p:grpSp>
        <p:nvGrpSpPr>
          <p:cNvPr id="43" name="Group 42">
            <a:extLst>
              <a:ext uri="{FF2B5EF4-FFF2-40B4-BE49-F238E27FC236}">
                <a16:creationId xmlns:a16="http://schemas.microsoft.com/office/drawing/2014/main" id="{2DF00571-E53F-4406-874C-D5333B3E844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63256" y="73152"/>
            <a:ext cx="1178966" cy="232963"/>
            <a:chOff x="7763256" y="73152"/>
            <a:chExt cx="1178966" cy="232963"/>
          </a:xfrm>
        </p:grpSpPr>
        <p:sp>
          <p:nvSpPr>
            <p:cNvPr id="44" name="Rectangle 64">
              <a:extLst>
                <a:ext uri="{FF2B5EF4-FFF2-40B4-BE49-F238E27FC236}">
                  <a16:creationId xmlns:a16="http://schemas.microsoft.com/office/drawing/2014/main" id="{805A8E07-08A3-48C5-A937-BA5C099EB6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66">
              <a:extLst>
                <a:ext uri="{FF2B5EF4-FFF2-40B4-BE49-F238E27FC236}">
                  <a16:creationId xmlns:a16="http://schemas.microsoft.com/office/drawing/2014/main" id="{BD95D223-D0F4-4A5A-A97F-904E115756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26307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64">
              <a:extLst>
                <a:ext uri="{FF2B5EF4-FFF2-40B4-BE49-F238E27FC236}">
                  <a16:creationId xmlns:a16="http://schemas.microsoft.com/office/drawing/2014/main" id="{C234CFCF-E56D-4C71-AEA5-41C17CD2F6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66">
              <a:extLst>
                <a:ext uri="{FF2B5EF4-FFF2-40B4-BE49-F238E27FC236}">
                  <a16:creationId xmlns:a16="http://schemas.microsoft.com/office/drawing/2014/main" id="{4EE72264-410F-4071-B6A9-A94E1050E0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138122"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64">
              <a:extLst>
                <a:ext uri="{FF2B5EF4-FFF2-40B4-BE49-F238E27FC236}">
                  <a16:creationId xmlns:a16="http://schemas.microsoft.com/office/drawing/2014/main" id="{38730288-0A00-4A97-8CE6-E7DFE81E3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66">
              <a:extLst>
                <a:ext uri="{FF2B5EF4-FFF2-40B4-BE49-F238E27FC236}">
                  <a16:creationId xmlns:a16="http://schemas.microsoft.com/office/drawing/2014/main" id="{4EDA3E11-9FAA-4CBF-9FC7-A75068E7B6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13167"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64">
              <a:extLst>
                <a:ext uri="{FF2B5EF4-FFF2-40B4-BE49-F238E27FC236}">
                  <a16:creationId xmlns:a16="http://schemas.microsoft.com/office/drawing/2014/main" id="{7327A321-A57A-4019-AC19-30C3FEDE08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66">
              <a:extLst>
                <a:ext uri="{FF2B5EF4-FFF2-40B4-BE49-F238E27FC236}">
                  <a16:creationId xmlns:a16="http://schemas.microsoft.com/office/drawing/2014/main" id="{45B013C8-DE8B-4D46-A566-8925FF2AB7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8211"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64">
              <a:extLst>
                <a:ext uri="{FF2B5EF4-FFF2-40B4-BE49-F238E27FC236}">
                  <a16:creationId xmlns:a16="http://schemas.microsoft.com/office/drawing/2014/main" id="{D70623DD-9665-463E-9FF2-E11E767649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66">
              <a:extLst>
                <a:ext uri="{FF2B5EF4-FFF2-40B4-BE49-F238E27FC236}">
                  <a16:creationId xmlns:a16="http://schemas.microsoft.com/office/drawing/2014/main" id="{EF230DD2-4D19-4039-A31E-475B24712C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63256"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64">
              <a:extLst>
                <a:ext uri="{FF2B5EF4-FFF2-40B4-BE49-F238E27FC236}">
                  <a16:creationId xmlns:a16="http://schemas.microsoft.com/office/drawing/2014/main" id="{A0DE572C-1F7E-41DF-B316-6D79DD003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66">
              <a:extLst>
                <a:ext uri="{FF2B5EF4-FFF2-40B4-BE49-F238E27FC236}">
                  <a16:creationId xmlns:a16="http://schemas.microsoft.com/office/drawing/2014/main" id="{75E93974-7575-4E1C-BB69-30CDE7C145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88785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64">
              <a:extLst>
                <a:ext uri="{FF2B5EF4-FFF2-40B4-BE49-F238E27FC236}">
                  <a16:creationId xmlns:a16="http://schemas.microsoft.com/office/drawing/2014/main" id="{AB02B977-55BB-4684-B6DC-50B49F26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66">
              <a:extLst>
                <a:ext uri="{FF2B5EF4-FFF2-40B4-BE49-F238E27FC236}">
                  <a16:creationId xmlns:a16="http://schemas.microsoft.com/office/drawing/2014/main" id="{B8A7D2FD-4604-411A-8446-AAD738B9D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762899"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64">
              <a:extLst>
                <a:ext uri="{FF2B5EF4-FFF2-40B4-BE49-F238E27FC236}">
                  <a16:creationId xmlns:a16="http://schemas.microsoft.com/office/drawing/2014/main" id="{2FC67E06-3570-4522-8495-454D7C87EC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66">
              <a:extLst>
                <a:ext uri="{FF2B5EF4-FFF2-40B4-BE49-F238E27FC236}">
                  <a16:creationId xmlns:a16="http://schemas.microsoft.com/office/drawing/2014/main" id="{E6A1839D-1BE9-41CB-B29B-AF529145D71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37944"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64">
              <a:extLst>
                <a:ext uri="{FF2B5EF4-FFF2-40B4-BE49-F238E27FC236}">
                  <a16:creationId xmlns:a16="http://schemas.microsoft.com/office/drawing/2014/main" id="{20C714F7-E8CA-484B-8A29-E3194EC7C9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6">
              <a:extLst>
                <a:ext uri="{FF2B5EF4-FFF2-40B4-BE49-F238E27FC236}">
                  <a16:creationId xmlns:a16="http://schemas.microsoft.com/office/drawing/2014/main" id="{B4E21E71-D285-4AED-AA11-100533981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512988"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4">
              <a:extLst>
                <a:ext uri="{FF2B5EF4-FFF2-40B4-BE49-F238E27FC236}">
                  <a16:creationId xmlns:a16="http://schemas.microsoft.com/office/drawing/2014/main" id="{13568E8F-C4DD-4452-A8BE-CDC9A4FE4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73152"/>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6">
              <a:extLst>
                <a:ext uri="{FF2B5EF4-FFF2-40B4-BE49-F238E27FC236}">
                  <a16:creationId xmlns:a16="http://schemas.microsoft.com/office/drawing/2014/main" id="{56ABD5AB-B13C-4AA9-9066-E872473A4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388033" y="246888"/>
              <a:ext cx="54368"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7045D410-4C50-B14B-A0AD-39933AB02DC1}"/>
              </a:ext>
            </a:extLst>
          </p:cNvPr>
          <p:cNvSpPr txBox="1"/>
          <p:nvPr/>
        </p:nvSpPr>
        <p:spPr>
          <a:xfrm>
            <a:off x="5119239" y="6657945"/>
            <a:ext cx="218681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3" tooltip="http://fabiusmaximus.com/2013/07/26/capitalism-republic-53098/">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tooltip="https://creativecommons.org/licenses/by/3.0/">
                  <a:extLst>
                    <a:ext uri="{A12FA001-AC4F-418D-AE19-62706E023703}">
                      <ahyp:hlinkClr xmlns:ahyp="http://schemas.microsoft.com/office/drawing/2018/hyperlinkcolor" val="tx"/>
                    </a:ext>
                  </a:extLst>
                </a:hlinkClick>
              </a:rPr>
              <a:t>CC BY</a:t>
            </a:r>
            <a:endParaRPr lang="en-US" sz="700">
              <a:solidFill>
                <a:srgbClr val="FFFFFF"/>
              </a:solidFill>
            </a:endParaRPr>
          </a:p>
        </p:txBody>
      </p:sp>
    </p:spTree>
    <p:extLst>
      <p:ext uri="{BB962C8B-B14F-4D97-AF65-F5344CB8AC3E}">
        <p14:creationId xmlns:p14="http://schemas.microsoft.com/office/powerpoint/2010/main" val="39698537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793</Words>
  <Application>Microsoft Macintosh PowerPoint</Application>
  <PresentationFormat>Widescreen</PresentationFormat>
  <Paragraphs>80</Paragraphs>
  <Slides>20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Apple Braille</vt:lpstr>
      <vt:lpstr>Arial</vt:lpstr>
      <vt:lpstr>Book Antiqua</vt:lpstr>
      <vt:lpstr>Calibri</vt:lpstr>
      <vt:lpstr>Calibri Light</vt:lpstr>
      <vt:lpstr>Office Theme</vt:lpstr>
      <vt:lpstr>CJA Panel Attorney Training2019 CROSS EXAMINING THE SNITCH</vt:lpstr>
      <vt:lpstr>President Trump has attacked "flipping" and cooperation, saying that "it should almost be illegal.”  Reacting to his lawyer Michael Cohen's plea deal, Trump says “I know all about flipping. For 30, 40 years I have been watching flippers. . . . I have seen it many times. I have had many friends involved in this stuff.”</vt:lpstr>
      <vt:lpstr>SNITCHING OR TEKASHI 69 (SIX NINING)</vt:lpstr>
      <vt:lpstr>In court, one of the few times that public bias favors the defense is when we cross-examine an informant.</vt:lpstr>
      <vt:lpstr>DON’T LET THE GOVERNMENT SUGARCOAT   CALL IT WHAT IT IS </vt:lpstr>
      <vt:lpstr>THE ATTORNEY GENERAL'S GUIDELINES REGARDING THE USE OF CONFIDENTIAL INFORMANTS</vt:lpstr>
      <vt:lpstr>YOU HAVE A LOT TO WORK WITH AN INFORMANT USUALLY COMES WITH LOTS OF BAGGAGE.</vt:lpstr>
      <vt:lpstr>BACKGROUND INFORMATION</vt:lpstr>
      <vt:lpstr>COURTHOUSE RESEARCH</vt:lpstr>
      <vt:lpstr>DIVORCE RECORDS</vt:lpstr>
      <vt:lpstr>CIVIL SUITS</vt:lpstr>
      <vt:lpstr>PROPERTY RECORDS</vt:lpstr>
      <vt:lpstr>SOCIAL MEDIA SEARCH</vt:lpstr>
      <vt:lpstr>INTERNET SEARCHES AND SEARCH ENGINES</vt:lpstr>
      <vt:lpstr>GOVERNMENT MANUAL</vt:lpstr>
      <vt:lpstr>CHAPTERS FOR CROSS-EXAMINATION</vt:lpstr>
      <vt:lpstr>IMPEACHMENT</vt:lpstr>
      <vt:lpstr>BENEFITS TO THE INFORMANT</vt:lpstr>
      <vt:lpstr>Theory of the Witness to your Defense</vt:lpstr>
      <vt:lpstr>WINNING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CJA Panel Attorney Training2019 CROSS EXAMINING THE SNITCH</dc:title>
  <dc:creator>Lisa Wayne</dc:creator>
  <cp:lastModifiedBy>Lisa Wayne</cp:lastModifiedBy>
  <cp:revision>1</cp:revision>
  <dcterms:created xsi:type="dcterms:W3CDTF">2020-03-06T17:18:31Z</dcterms:created>
  <dcterms:modified xsi:type="dcterms:W3CDTF">2020-03-06T17:22:01Z</dcterms:modified>
</cp:coreProperties>
</file>